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58" r:id="rId4"/>
    <p:sldId id="259" r:id="rId5"/>
    <p:sldId id="260" r:id="rId6"/>
    <p:sldId id="278" r:id="rId7"/>
    <p:sldId id="302" r:id="rId8"/>
    <p:sldId id="303" r:id="rId9"/>
    <p:sldId id="304" r:id="rId10"/>
    <p:sldId id="261" r:id="rId11"/>
    <p:sldId id="262" r:id="rId12"/>
    <p:sldId id="263" r:id="rId13"/>
    <p:sldId id="264" r:id="rId14"/>
    <p:sldId id="279" r:id="rId15"/>
    <p:sldId id="281" r:id="rId16"/>
    <p:sldId id="267" r:id="rId17"/>
    <p:sldId id="266" r:id="rId18"/>
    <p:sldId id="300" r:id="rId19"/>
    <p:sldId id="271" r:id="rId20"/>
    <p:sldId id="282" r:id="rId21"/>
    <p:sldId id="299" r:id="rId22"/>
    <p:sldId id="301" r:id="rId23"/>
    <p:sldId id="298" r:id="rId2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4780CB-CC0E-413F-87D5-D780DADC5501}" v="103" dt="2023-04-28T17:01:17.563"/>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81" d="100"/>
          <a:sy n="81" d="100"/>
        </p:scale>
        <p:origin x="25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kos ouranos" userId="94d67860f1fe13dd" providerId="LiveId" clId="{FD4780CB-CC0E-413F-87D5-D780DADC5501}"/>
    <pc:docChg chg="undo custSel addSld delSld modSld">
      <pc:chgData name="nikos ouranos" userId="94d67860f1fe13dd" providerId="LiveId" clId="{FD4780CB-CC0E-413F-87D5-D780DADC5501}" dt="2023-04-28T20:38:56.050" v="1810" actId="20577"/>
      <pc:docMkLst>
        <pc:docMk/>
      </pc:docMkLst>
      <pc:sldChg chg="modSp">
        <pc:chgData name="nikos ouranos" userId="94d67860f1fe13dd" providerId="LiveId" clId="{FD4780CB-CC0E-413F-87D5-D780DADC5501}" dt="2023-04-26T18:37:23.619" v="661"/>
        <pc:sldMkLst>
          <pc:docMk/>
          <pc:sldMk cId="13918285" sldId="256"/>
        </pc:sldMkLst>
        <pc:spChg chg="mod">
          <ac:chgData name="nikos ouranos" userId="94d67860f1fe13dd" providerId="LiveId" clId="{FD4780CB-CC0E-413F-87D5-D780DADC5501}" dt="2023-04-26T18:37:23.619" v="661"/>
          <ac:spMkLst>
            <pc:docMk/>
            <pc:sldMk cId="13918285" sldId="256"/>
            <ac:spMk id="2" creationId="{899CFC21-0D79-13A6-43D5-039DD319A25C}"/>
          </ac:spMkLst>
        </pc:spChg>
      </pc:sldChg>
      <pc:sldChg chg="addSp delSp modSp new del mod setBg">
        <pc:chgData name="nikos ouranos" userId="94d67860f1fe13dd" providerId="LiveId" clId="{FD4780CB-CC0E-413F-87D5-D780DADC5501}" dt="2023-04-28T16:40:10.237" v="914" actId="47"/>
        <pc:sldMkLst>
          <pc:docMk/>
          <pc:sldMk cId="30379120" sldId="257"/>
        </pc:sldMkLst>
        <pc:spChg chg="mod">
          <ac:chgData name="nikos ouranos" userId="94d67860f1fe13dd" providerId="LiveId" clId="{FD4780CB-CC0E-413F-87D5-D780DADC5501}" dt="2023-04-28T16:38:03.449" v="910" actId="26606"/>
          <ac:spMkLst>
            <pc:docMk/>
            <pc:sldMk cId="30379120" sldId="257"/>
            <ac:spMk id="2" creationId="{3389C517-D93C-B4F2-A0FB-300EC3898758}"/>
          </ac:spMkLst>
        </pc:spChg>
        <pc:spChg chg="mod">
          <ac:chgData name="nikos ouranos" userId="94d67860f1fe13dd" providerId="LiveId" clId="{FD4780CB-CC0E-413F-87D5-D780DADC5501}" dt="2023-04-28T16:38:03.449" v="910" actId="26606"/>
          <ac:spMkLst>
            <pc:docMk/>
            <pc:sldMk cId="30379120" sldId="257"/>
            <ac:spMk id="3" creationId="{52F03514-22F6-0CF8-5EE9-178AAE6E2692}"/>
          </ac:spMkLst>
        </pc:spChg>
        <pc:spChg chg="add del">
          <ac:chgData name="nikos ouranos" userId="94d67860f1fe13dd" providerId="LiveId" clId="{FD4780CB-CC0E-413F-87D5-D780DADC5501}" dt="2023-04-28T16:38:03.433" v="909" actId="26606"/>
          <ac:spMkLst>
            <pc:docMk/>
            <pc:sldMk cId="30379120" sldId="257"/>
            <ac:spMk id="8" creationId="{B6CDA21F-E7AF-4C75-8395-33F58D5B0E45}"/>
          </ac:spMkLst>
        </pc:spChg>
        <pc:spChg chg="add">
          <ac:chgData name="nikos ouranos" userId="94d67860f1fe13dd" providerId="LiveId" clId="{FD4780CB-CC0E-413F-87D5-D780DADC5501}" dt="2023-04-28T16:38:03.449" v="910" actId="26606"/>
          <ac:spMkLst>
            <pc:docMk/>
            <pc:sldMk cId="30379120" sldId="257"/>
            <ac:spMk id="9" creationId="{F13C74B1-5B17-4795-BED0-7140497B445A}"/>
          </ac:spMkLst>
        </pc:spChg>
        <pc:spChg chg="add del">
          <ac:chgData name="nikos ouranos" userId="94d67860f1fe13dd" providerId="LiveId" clId="{FD4780CB-CC0E-413F-87D5-D780DADC5501}" dt="2023-04-28T16:38:03.433" v="909" actId="26606"/>
          <ac:spMkLst>
            <pc:docMk/>
            <pc:sldMk cId="30379120" sldId="257"/>
            <ac:spMk id="15" creationId="{D5B0017B-2ECA-49AF-B397-DC140825DF8D}"/>
          </ac:spMkLst>
        </pc:spChg>
        <pc:spChg chg="add">
          <ac:chgData name="nikos ouranos" userId="94d67860f1fe13dd" providerId="LiveId" clId="{FD4780CB-CC0E-413F-87D5-D780DADC5501}" dt="2023-04-28T16:38:03.449" v="910" actId="26606"/>
          <ac:spMkLst>
            <pc:docMk/>
            <pc:sldMk cId="30379120" sldId="257"/>
            <ac:spMk id="19" creationId="{D4974D33-8DC5-464E-8C6D-BE58F0669C17}"/>
          </ac:spMkLst>
        </pc:spChg>
        <pc:grpChg chg="add del">
          <ac:chgData name="nikos ouranos" userId="94d67860f1fe13dd" providerId="LiveId" clId="{FD4780CB-CC0E-413F-87D5-D780DADC5501}" dt="2023-04-28T16:38:03.433" v="909" actId="26606"/>
          <ac:grpSpMkLst>
            <pc:docMk/>
            <pc:sldMk cId="30379120" sldId="257"/>
            <ac:grpSpMk id="10" creationId="{AE1C45F0-260A-458C-96ED-C1F6D2151219}"/>
          </ac:grpSpMkLst>
        </pc:grpChg>
        <pc:picChg chg="add">
          <ac:chgData name="nikos ouranos" userId="94d67860f1fe13dd" providerId="LiveId" clId="{FD4780CB-CC0E-413F-87D5-D780DADC5501}" dt="2023-04-28T16:38:03.449" v="910" actId="26606"/>
          <ac:picMkLst>
            <pc:docMk/>
            <pc:sldMk cId="30379120" sldId="257"/>
            <ac:picMk id="5" creationId="{663BE029-B266-35D3-A7D9-B07C896B96D4}"/>
          </ac:picMkLst>
        </pc:picChg>
        <pc:cxnChg chg="add del">
          <ac:chgData name="nikos ouranos" userId="94d67860f1fe13dd" providerId="LiveId" clId="{FD4780CB-CC0E-413F-87D5-D780DADC5501}" dt="2023-04-28T16:38:03.433" v="909" actId="26606"/>
          <ac:cxnSpMkLst>
            <pc:docMk/>
            <pc:sldMk cId="30379120" sldId="257"/>
            <ac:cxnSpMk id="17" creationId="{6CF1BAF6-AD41-4082-B212-8A1F9A2E8779}"/>
          </ac:cxnSpMkLst>
        </pc:cxnChg>
      </pc:sldChg>
      <pc:sldChg chg="modSp new mod">
        <pc:chgData name="nikos ouranos" userId="94d67860f1fe13dd" providerId="LiveId" clId="{FD4780CB-CC0E-413F-87D5-D780DADC5501}" dt="2023-04-28T17:58:17.577" v="1496" actId="207"/>
        <pc:sldMkLst>
          <pc:docMk/>
          <pc:sldMk cId="207519107" sldId="258"/>
        </pc:sldMkLst>
        <pc:spChg chg="mod">
          <ac:chgData name="nikos ouranos" userId="94d67860f1fe13dd" providerId="LiveId" clId="{FD4780CB-CC0E-413F-87D5-D780DADC5501}" dt="2023-04-28T17:57:14.439" v="1466" actId="5793"/>
          <ac:spMkLst>
            <pc:docMk/>
            <pc:sldMk cId="207519107" sldId="258"/>
            <ac:spMk id="2" creationId="{4DFC8E1B-C0D6-01F8-9877-10E6FDE1D6D1}"/>
          </ac:spMkLst>
        </pc:spChg>
        <pc:spChg chg="mod">
          <ac:chgData name="nikos ouranos" userId="94d67860f1fe13dd" providerId="LiveId" clId="{FD4780CB-CC0E-413F-87D5-D780DADC5501}" dt="2023-04-28T17:58:17.577" v="1496" actId="207"/>
          <ac:spMkLst>
            <pc:docMk/>
            <pc:sldMk cId="207519107" sldId="258"/>
            <ac:spMk id="3" creationId="{B1CE57C8-1B5D-4457-3C63-D4BD280A1E02}"/>
          </ac:spMkLst>
        </pc:spChg>
      </pc:sldChg>
      <pc:sldChg chg="modSp new del mod">
        <pc:chgData name="nikos ouranos" userId="94d67860f1fe13dd" providerId="LiveId" clId="{FD4780CB-CC0E-413F-87D5-D780DADC5501}" dt="2023-04-26T13:26:33.715" v="71" actId="47"/>
        <pc:sldMkLst>
          <pc:docMk/>
          <pc:sldMk cId="268697445" sldId="258"/>
        </pc:sldMkLst>
        <pc:spChg chg="mod">
          <ac:chgData name="nikos ouranos" userId="94d67860f1fe13dd" providerId="LiveId" clId="{FD4780CB-CC0E-413F-87D5-D780DADC5501}" dt="2023-04-26T13:25:53.469" v="66" actId="27636"/>
          <ac:spMkLst>
            <pc:docMk/>
            <pc:sldMk cId="268697445" sldId="258"/>
            <ac:spMk id="2" creationId="{0CAB4420-7678-D566-65C3-556504DCEF25}"/>
          </ac:spMkLst>
        </pc:spChg>
        <pc:spChg chg="mod">
          <ac:chgData name="nikos ouranos" userId="94d67860f1fe13dd" providerId="LiveId" clId="{FD4780CB-CC0E-413F-87D5-D780DADC5501}" dt="2023-04-26T13:26:25.779" v="70" actId="120"/>
          <ac:spMkLst>
            <pc:docMk/>
            <pc:sldMk cId="268697445" sldId="258"/>
            <ac:spMk id="3" creationId="{82F90904-DA5C-1CED-45FF-203E3890FF10}"/>
          </ac:spMkLst>
        </pc:spChg>
      </pc:sldChg>
      <pc:sldChg chg="new del">
        <pc:chgData name="nikos ouranos" userId="94d67860f1fe13dd" providerId="LiveId" clId="{FD4780CB-CC0E-413F-87D5-D780DADC5501}" dt="2023-04-26T13:21:18.686" v="22" actId="47"/>
        <pc:sldMkLst>
          <pc:docMk/>
          <pc:sldMk cId="2153278124" sldId="258"/>
        </pc:sldMkLst>
      </pc:sldChg>
      <pc:sldChg chg="modSp new del mod">
        <pc:chgData name="nikos ouranos" userId="94d67860f1fe13dd" providerId="LiveId" clId="{FD4780CB-CC0E-413F-87D5-D780DADC5501}" dt="2023-04-26T13:21:01.296" v="19" actId="47"/>
        <pc:sldMkLst>
          <pc:docMk/>
          <pc:sldMk cId="3725840224" sldId="258"/>
        </pc:sldMkLst>
        <pc:spChg chg="mod">
          <ac:chgData name="nikos ouranos" userId="94d67860f1fe13dd" providerId="LiveId" clId="{FD4780CB-CC0E-413F-87D5-D780DADC5501}" dt="2023-04-26T13:20:52.375" v="18" actId="27636"/>
          <ac:spMkLst>
            <pc:docMk/>
            <pc:sldMk cId="3725840224" sldId="258"/>
            <ac:spMk id="3" creationId="{1C462A39-6A59-F9FF-A338-18E838E6546F}"/>
          </ac:spMkLst>
        </pc:spChg>
      </pc:sldChg>
      <pc:sldChg chg="addSp modSp new del mod">
        <pc:chgData name="nikos ouranos" userId="94d67860f1fe13dd" providerId="LiveId" clId="{FD4780CB-CC0E-413F-87D5-D780DADC5501}" dt="2023-04-26T13:22:06.667" v="27" actId="47"/>
        <pc:sldMkLst>
          <pc:docMk/>
          <pc:sldMk cId="705482785" sldId="259"/>
        </pc:sldMkLst>
        <pc:spChg chg="add mod">
          <ac:chgData name="nikos ouranos" userId="94d67860f1fe13dd" providerId="LiveId" clId="{FD4780CB-CC0E-413F-87D5-D780DADC5501}" dt="2023-04-26T13:21:58.074" v="26" actId="14100"/>
          <ac:spMkLst>
            <pc:docMk/>
            <pc:sldMk cId="705482785" sldId="259"/>
            <ac:spMk id="3" creationId="{2653088B-F75C-FB24-AD68-E54147E79013}"/>
          </ac:spMkLst>
        </pc:spChg>
      </pc:sldChg>
      <pc:sldChg chg="modSp new mod">
        <pc:chgData name="nikos ouranos" userId="94d67860f1fe13dd" providerId="LiveId" clId="{FD4780CB-CC0E-413F-87D5-D780DADC5501}" dt="2023-04-26T18:37:23.619" v="661"/>
        <pc:sldMkLst>
          <pc:docMk/>
          <pc:sldMk cId="4077648772" sldId="259"/>
        </pc:sldMkLst>
        <pc:spChg chg="mod">
          <ac:chgData name="nikos ouranos" userId="94d67860f1fe13dd" providerId="LiveId" clId="{FD4780CB-CC0E-413F-87D5-D780DADC5501}" dt="2023-04-26T18:37:23.619" v="661"/>
          <ac:spMkLst>
            <pc:docMk/>
            <pc:sldMk cId="4077648772" sldId="259"/>
            <ac:spMk id="2" creationId="{12D1BD65-D945-D846-09BE-EFB00C45CC34}"/>
          </ac:spMkLst>
        </pc:spChg>
        <pc:spChg chg="mod">
          <ac:chgData name="nikos ouranos" userId="94d67860f1fe13dd" providerId="LiveId" clId="{FD4780CB-CC0E-413F-87D5-D780DADC5501}" dt="2023-04-26T18:37:23.619" v="661"/>
          <ac:spMkLst>
            <pc:docMk/>
            <pc:sldMk cId="4077648772" sldId="259"/>
            <ac:spMk id="3" creationId="{E81CF4D5-064A-AFCF-44C8-99823F1412A1}"/>
          </ac:spMkLst>
        </pc:spChg>
      </pc:sldChg>
      <pc:sldChg chg="modSp new mod">
        <pc:chgData name="nikos ouranos" userId="94d67860f1fe13dd" providerId="LiveId" clId="{FD4780CB-CC0E-413F-87D5-D780DADC5501}" dt="2023-04-26T18:37:23.619" v="661"/>
        <pc:sldMkLst>
          <pc:docMk/>
          <pc:sldMk cId="3897149499" sldId="260"/>
        </pc:sldMkLst>
        <pc:spChg chg="mod">
          <ac:chgData name="nikos ouranos" userId="94d67860f1fe13dd" providerId="LiveId" clId="{FD4780CB-CC0E-413F-87D5-D780DADC5501}" dt="2023-04-26T18:37:23.619" v="661"/>
          <ac:spMkLst>
            <pc:docMk/>
            <pc:sldMk cId="3897149499" sldId="260"/>
            <ac:spMk id="2" creationId="{E66C6A55-68F2-CD16-5E24-669C9D03F771}"/>
          </ac:spMkLst>
        </pc:spChg>
        <pc:spChg chg="mod">
          <ac:chgData name="nikos ouranos" userId="94d67860f1fe13dd" providerId="LiveId" clId="{FD4780CB-CC0E-413F-87D5-D780DADC5501}" dt="2023-04-26T18:37:23.619" v="661"/>
          <ac:spMkLst>
            <pc:docMk/>
            <pc:sldMk cId="3897149499" sldId="260"/>
            <ac:spMk id="3" creationId="{819C8373-0681-F37C-B6E8-ED99EB825D75}"/>
          </ac:spMkLst>
        </pc:spChg>
      </pc:sldChg>
      <pc:sldChg chg="modSp new mod">
        <pc:chgData name="nikos ouranos" userId="94d67860f1fe13dd" providerId="LiveId" clId="{FD4780CB-CC0E-413F-87D5-D780DADC5501}" dt="2023-04-28T16:42:13.259" v="940" actId="20577"/>
        <pc:sldMkLst>
          <pc:docMk/>
          <pc:sldMk cId="3964422979" sldId="261"/>
        </pc:sldMkLst>
        <pc:spChg chg="mod">
          <ac:chgData name="nikos ouranos" userId="94d67860f1fe13dd" providerId="LiveId" clId="{FD4780CB-CC0E-413F-87D5-D780DADC5501}" dt="2023-04-26T18:37:23.619" v="661"/>
          <ac:spMkLst>
            <pc:docMk/>
            <pc:sldMk cId="3964422979" sldId="261"/>
            <ac:spMk id="2" creationId="{F5C049F1-06B7-5B67-6D1E-BF60458A6510}"/>
          </ac:spMkLst>
        </pc:spChg>
        <pc:spChg chg="mod">
          <ac:chgData name="nikos ouranos" userId="94d67860f1fe13dd" providerId="LiveId" clId="{FD4780CB-CC0E-413F-87D5-D780DADC5501}" dt="2023-04-28T16:42:13.259" v="940" actId="20577"/>
          <ac:spMkLst>
            <pc:docMk/>
            <pc:sldMk cId="3964422979" sldId="261"/>
            <ac:spMk id="3" creationId="{9A7D2804-0951-DCA8-3A24-7FBC58F9061F}"/>
          </ac:spMkLst>
        </pc:spChg>
      </pc:sldChg>
      <pc:sldChg chg="modSp new mod">
        <pc:chgData name="nikos ouranos" userId="94d67860f1fe13dd" providerId="LiveId" clId="{FD4780CB-CC0E-413F-87D5-D780DADC5501}" dt="2023-04-26T18:37:23.619" v="661"/>
        <pc:sldMkLst>
          <pc:docMk/>
          <pc:sldMk cId="3445288406" sldId="262"/>
        </pc:sldMkLst>
        <pc:spChg chg="mod">
          <ac:chgData name="nikos ouranos" userId="94d67860f1fe13dd" providerId="LiveId" clId="{FD4780CB-CC0E-413F-87D5-D780DADC5501}" dt="2023-04-26T18:37:23.619" v="661"/>
          <ac:spMkLst>
            <pc:docMk/>
            <pc:sldMk cId="3445288406" sldId="262"/>
            <ac:spMk id="2" creationId="{6F422F46-14F7-C20D-BA94-87A5407F370A}"/>
          </ac:spMkLst>
        </pc:spChg>
        <pc:spChg chg="mod">
          <ac:chgData name="nikos ouranos" userId="94d67860f1fe13dd" providerId="LiveId" clId="{FD4780CB-CC0E-413F-87D5-D780DADC5501}" dt="2023-04-26T18:37:23.619" v="661"/>
          <ac:spMkLst>
            <pc:docMk/>
            <pc:sldMk cId="3445288406" sldId="262"/>
            <ac:spMk id="3" creationId="{9A9B6EB6-CEA3-422C-9F0F-3A62C859AB94}"/>
          </ac:spMkLst>
        </pc:spChg>
      </pc:sldChg>
      <pc:sldChg chg="modSp new mod">
        <pc:chgData name="nikos ouranos" userId="94d67860f1fe13dd" providerId="LiveId" clId="{FD4780CB-CC0E-413F-87D5-D780DADC5501}" dt="2023-04-26T18:37:23.619" v="661"/>
        <pc:sldMkLst>
          <pc:docMk/>
          <pc:sldMk cId="135731528" sldId="263"/>
        </pc:sldMkLst>
        <pc:spChg chg="mod">
          <ac:chgData name="nikos ouranos" userId="94d67860f1fe13dd" providerId="LiveId" clId="{FD4780CB-CC0E-413F-87D5-D780DADC5501}" dt="2023-04-26T18:37:23.619" v="661"/>
          <ac:spMkLst>
            <pc:docMk/>
            <pc:sldMk cId="135731528" sldId="263"/>
            <ac:spMk id="2" creationId="{E355E2FE-D95A-9D34-5EC4-4354AA657447}"/>
          </ac:spMkLst>
        </pc:spChg>
        <pc:spChg chg="mod">
          <ac:chgData name="nikos ouranos" userId="94d67860f1fe13dd" providerId="LiveId" clId="{FD4780CB-CC0E-413F-87D5-D780DADC5501}" dt="2023-04-26T18:37:23.619" v="661"/>
          <ac:spMkLst>
            <pc:docMk/>
            <pc:sldMk cId="135731528" sldId="263"/>
            <ac:spMk id="3" creationId="{69B56E8F-3415-6CCE-EF2C-BCB9B53555E0}"/>
          </ac:spMkLst>
        </pc:spChg>
      </pc:sldChg>
      <pc:sldChg chg="modSp new mod">
        <pc:chgData name="nikos ouranos" userId="94d67860f1fe13dd" providerId="LiveId" clId="{FD4780CB-CC0E-413F-87D5-D780DADC5501}" dt="2023-04-26T18:37:23.619" v="661"/>
        <pc:sldMkLst>
          <pc:docMk/>
          <pc:sldMk cId="2331100327" sldId="264"/>
        </pc:sldMkLst>
        <pc:spChg chg="mod">
          <ac:chgData name="nikos ouranos" userId="94d67860f1fe13dd" providerId="LiveId" clId="{FD4780CB-CC0E-413F-87D5-D780DADC5501}" dt="2023-04-26T14:02:12.419" v="309" actId="20577"/>
          <ac:spMkLst>
            <pc:docMk/>
            <pc:sldMk cId="2331100327" sldId="264"/>
            <ac:spMk id="2" creationId="{2BE344B3-5191-1963-3673-F57A6EBB9878}"/>
          </ac:spMkLst>
        </pc:spChg>
        <pc:spChg chg="mod">
          <ac:chgData name="nikos ouranos" userId="94d67860f1fe13dd" providerId="LiveId" clId="{FD4780CB-CC0E-413F-87D5-D780DADC5501}" dt="2023-04-26T18:37:23.619" v="661"/>
          <ac:spMkLst>
            <pc:docMk/>
            <pc:sldMk cId="2331100327" sldId="264"/>
            <ac:spMk id="3" creationId="{3BF15DA7-3BE4-82A2-71C9-B413D0EC3568}"/>
          </ac:spMkLst>
        </pc:spChg>
      </pc:sldChg>
      <pc:sldChg chg="modSp new del mod">
        <pc:chgData name="nikos ouranos" userId="94d67860f1fe13dd" providerId="LiveId" clId="{FD4780CB-CC0E-413F-87D5-D780DADC5501}" dt="2023-04-28T17:22:12.814" v="1222" actId="47"/>
        <pc:sldMkLst>
          <pc:docMk/>
          <pc:sldMk cId="16171886" sldId="265"/>
        </pc:sldMkLst>
        <pc:spChg chg="mod">
          <ac:chgData name="nikos ouranos" userId="94d67860f1fe13dd" providerId="LiveId" clId="{FD4780CB-CC0E-413F-87D5-D780DADC5501}" dt="2023-04-26T18:37:23.619" v="661"/>
          <ac:spMkLst>
            <pc:docMk/>
            <pc:sldMk cId="16171886" sldId="265"/>
            <ac:spMk id="2" creationId="{7FD5652C-CC03-890D-A110-06C280BED3CE}"/>
          </ac:spMkLst>
        </pc:spChg>
        <pc:spChg chg="mod">
          <ac:chgData name="nikos ouranos" userId="94d67860f1fe13dd" providerId="LiveId" clId="{FD4780CB-CC0E-413F-87D5-D780DADC5501}" dt="2023-04-28T16:43:51.194" v="944" actId="20577"/>
          <ac:spMkLst>
            <pc:docMk/>
            <pc:sldMk cId="16171886" sldId="265"/>
            <ac:spMk id="3" creationId="{A052B5A8-F014-A116-2686-227FD9DDF496}"/>
          </ac:spMkLst>
        </pc:spChg>
      </pc:sldChg>
      <pc:sldChg chg="addSp delSp modSp new mod">
        <pc:chgData name="nikos ouranos" userId="94d67860f1fe13dd" providerId="LiveId" clId="{FD4780CB-CC0E-413F-87D5-D780DADC5501}" dt="2023-04-28T17:08:25.676" v="1116" actId="20577"/>
        <pc:sldMkLst>
          <pc:docMk/>
          <pc:sldMk cId="1730169826" sldId="266"/>
        </pc:sldMkLst>
        <pc:spChg chg="mod">
          <ac:chgData name="nikos ouranos" userId="94d67860f1fe13dd" providerId="LiveId" clId="{FD4780CB-CC0E-413F-87D5-D780DADC5501}" dt="2023-04-28T17:08:25.676" v="1116" actId="20577"/>
          <ac:spMkLst>
            <pc:docMk/>
            <pc:sldMk cId="1730169826" sldId="266"/>
            <ac:spMk id="2" creationId="{B15A380C-2DDE-91EB-E856-C85FA30EF97A}"/>
          </ac:spMkLst>
        </pc:spChg>
        <pc:spChg chg="mod">
          <ac:chgData name="nikos ouranos" userId="94d67860f1fe13dd" providerId="LiveId" clId="{FD4780CB-CC0E-413F-87D5-D780DADC5501}" dt="2023-04-28T16:55:02.843" v="1066" actId="113"/>
          <ac:spMkLst>
            <pc:docMk/>
            <pc:sldMk cId="1730169826" sldId="266"/>
            <ac:spMk id="3" creationId="{52FECC11-EA4A-D651-D252-78EFF87B851D}"/>
          </ac:spMkLst>
        </pc:spChg>
        <pc:spChg chg="add del">
          <ac:chgData name="nikos ouranos" userId="94d67860f1fe13dd" providerId="LiveId" clId="{FD4780CB-CC0E-413F-87D5-D780DADC5501}" dt="2023-04-28T17:06:16.737" v="1075" actId="22"/>
          <ac:spMkLst>
            <pc:docMk/>
            <pc:sldMk cId="1730169826" sldId="266"/>
            <ac:spMk id="5" creationId="{D7A091E1-7A43-EE40-A16F-1F8AB73AE9E0}"/>
          </ac:spMkLst>
        </pc:spChg>
      </pc:sldChg>
      <pc:sldChg chg="modSp new mod">
        <pc:chgData name="nikos ouranos" userId="94d67860f1fe13dd" providerId="LiveId" clId="{FD4780CB-CC0E-413F-87D5-D780DADC5501}" dt="2023-04-28T16:53:57.222" v="1064" actId="20577"/>
        <pc:sldMkLst>
          <pc:docMk/>
          <pc:sldMk cId="3537952933" sldId="267"/>
        </pc:sldMkLst>
        <pc:spChg chg="mod">
          <ac:chgData name="nikos ouranos" userId="94d67860f1fe13dd" providerId="LiveId" clId="{FD4780CB-CC0E-413F-87D5-D780DADC5501}" dt="2023-04-28T16:53:57.222" v="1064" actId="20577"/>
          <ac:spMkLst>
            <pc:docMk/>
            <pc:sldMk cId="3537952933" sldId="267"/>
            <ac:spMk id="2" creationId="{17F29187-6596-34AE-270D-2B10CE7B1649}"/>
          </ac:spMkLst>
        </pc:spChg>
        <pc:spChg chg="mod">
          <ac:chgData name="nikos ouranos" userId="94d67860f1fe13dd" providerId="LiveId" clId="{FD4780CB-CC0E-413F-87D5-D780DADC5501}" dt="2023-04-26T18:37:23.619" v="661"/>
          <ac:spMkLst>
            <pc:docMk/>
            <pc:sldMk cId="3537952933" sldId="267"/>
            <ac:spMk id="3" creationId="{82AC32AA-C951-1B1F-43E8-D4A26A8F8486}"/>
          </ac:spMkLst>
        </pc:spChg>
      </pc:sldChg>
      <pc:sldChg chg="addSp delSp modSp new del mod">
        <pc:chgData name="nikos ouranos" userId="94d67860f1fe13dd" providerId="LiveId" clId="{FD4780CB-CC0E-413F-87D5-D780DADC5501}" dt="2023-04-26T18:42:14.233" v="724" actId="47"/>
        <pc:sldMkLst>
          <pc:docMk/>
          <pc:sldMk cId="1478587528" sldId="268"/>
        </pc:sldMkLst>
        <pc:spChg chg="del">
          <ac:chgData name="nikos ouranos" userId="94d67860f1fe13dd" providerId="LiveId" clId="{FD4780CB-CC0E-413F-87D5-D780DADC5501}" dt="2023-04-26T18:01:05.437" v="411"/>
          <ac:spMkLst>
            <pc:docMk/>
            <pc:sldMk cId="1478587528" sldId="268"/>
            <ac:spMk id="2" creationId="{BCE5E05A-2A82-04D3-C462-AF81A769D2C8}"/>
          </ac:spMkLst>
        </pc:spChg>
        <pc:spChg chg="del mod">
          <ac:chgData name="nikos ouranos" userId="94d67860f1fe13dd" providerId="LiveId" clId="{FD4780CB-CC0E-413F-87D5-D780DADC5501}" dt="2023-04-26T18:01:05.437" v="411"/>
          <ac:spMkLst>
            <pc:docMk/>
            <pc:sldMk cId="1478587528" sldId="268"/>
            <ac:spMk id="3" creationId="{91EC3169-F0B0-EE01-2A46-B24441A601F7}"/>
          </ac:spMkLst>
        </pc:spChg>
        <pc:spChg chg="add mod">
          <ac:chgData name="nikos ouranos" userId="94d67860f1fe13dd" providerId="LiveId" clId="{FD4780CB-CC0E-413F-87D5-D780DADC5501}" dt="2023-04-26T18:37:23.619" v="661"/>
          <ac:spMkLst>
            <pc:docMk/>
            <pc:sldMk cId="1478587528" sldId="268"/>
            <ac:spMk id="6" creationId="{43858167-A559-C2CD-BE8B-9B6A1C65690B}"/>
          </ac:spMkLst>
        </pc:spChg>
        <pc:spChg chg="add del mod">
          <ac:chgData name="nikos ouranos" userId="94d67860f1fe13dd" providerId="LiveId" clId="{FD4780CB-CC0E-413F-87D5-D780DADC5501}" dt="2023-04-26T18:11:05.750" v="482"/>
          <ac:spMkLst>
            <pc:docMk/>
            <pc:sldMk cId="1478587528" sldId="268"/>
            <ac:spMk id="7" creationId="{F158FAB5-06BA-E28A-A296-CD75944C7DCC}"/>
          </ac:spMkLst>
        </pc:spChg>
        <pc:spChg chg="add del mod">
          <ac:chgData name="nikos ouranos" userId="94d67860f1fe13dd" providerId="LiveId" clId="{FD4780CB-CC0E-413F-87D5-D780DADC5501}" dt="2023-04-26T18:07:29.840" v="455"/>
          <ac:spMkLst>
            <pc:docMk/>
            <pc:sldMk cId="1478587528" sldId="268"/>
            <ac:spMk id="9" creationId="{6947BB31-093F-3CEF-3A74-34BB9F0CCBA0}"/>
          </ac:spMkLst>
        </pc:spChg>
        <pc:spChg chg="add del">
          <ac:chgData name="nikos ouranos" userId="94d67860f1fe13dd" providerId="LiveId" clId="{FD4780CB-CC0E-413F-87D5-D780DADC5501}" dt="2023-04-26T18:08:09.792" v="458"/>
          <ac:spMkLst>
            <pc:docMk/>
            <pc:sldMk cId="1478587528" sldId="268"/>
            <ac:spMk id="11" creationId="{FD08C604-C0B1-2ACE-D68D-EDFCC11F41DC}"/>
          </ac:spMkLst>
        </pc:spChg>
        <pc:spChg chg="add mod">
          <ac:chgData name="nikos ouranos" userId="94d67860f1fe13dd" providerId="LiveId" clId="{FD4780CB-CC0E-413F-87D5-D780DADC5501}" dt="2023-04-26T18:11:42.373" v="487" actId="14100"/>
          <ac:spMkLst>
            <pc:docMk/>
            <pc:sldMk cId="1478587528" sldId="268"/>
            <ac:spMk id="13" creationId="{44DC1C8F-CF9E-53F5-5CEA-9ADC5D2C7DA4}"/>
          </ac:spMkLst>
        </pc:spChg>
        <pc:graphicFrameChg chg="add del mod">
          <ac:chgData name="nikos ouranos" userId="94d67860f1fe13dd" providerId="LiveId" clId="{FD4780CB-CC0E-413F-87D5-D780DADC5501}" dt="2023-04-26T18:07:29.840" v="455"/>
          <ac:graphicFrameMkLst>
            <pc:docMk/>
            <pc:sldMk cId="1478587528" sldId="268"/>
            <ac:graphicFrameMk id="8" creationId="{47D13BA4-1905-1726-4D2E-4616255EB861}"/>
          </ac:graphicFrameMkLst>
        </pc:graphicFrameChg>
        <pc:graphicFrameChg chg="add del mod">
          <ac:chgData name="nikos ouranos" userId="94d67860f1fe13dd" providerId="LiveId" clId="{FD4780CB-CC0E-413F-87D5-D780DADC5501}" dt="2023-04-26T18:08:09.792" v="458"/>
          <ac:graphicFrameMkLst>
            <pc:docMk/>
            <pc:sldMk cId="1478587528" sldId="268"/>
            <ac:graphicFrameMk id="10" creationId="{66FE3645-2A8D-AB1F-C209-8AF3F210B683}"/>
          </ac:graphicFrameMkLst>
        </pc:graphicFrameChg>
        <pc:graphicFrameChg chg="add mod">
          <ac:chgData name="nikos ouranos" userId="94d67860f1fe13dd" providerId="LiveId" clId="{FD4780CB-CC0E-413F-87D5-D780DADC5501}" dt="2023-04-26T18:11:42.373" v="487" actId="14100"/>
          <ac:graphicFrameMkLst>
            <pc:docMk/>
            <pc:sldMk cId="1478587528" sldId="268"/>
            <ac:graphicFrameMk id="12" creationId="{32EC8D02-A4D3-0A0E-FB87-A8F187843428}"/>
          </ac:graphicFrameMkLst>
        </pc:graphicFrameChg>
      </pc:sldChg>
      <pc:sldChg chg="addSp delSp modSp new del mod">
        <pc:chgData name="nikos ouranos" userId="94d67860f1fe13dd" providerId="LiveId" clId="{FD4780CB-CC0E-413F-87D5-D780DADC5501}" dt="2023-04-26T18:16:55.344" v="498" actId="47"/>
        <pc:sldMkLst>
          <pc:docMk/>
          <pc:sldMk cId="2000793191" sldId="269"/>
        </pc:sldMkLst>
        <pc:spChg chg="add del">
          <ac:chgData name="nikos ouranos" userId="94d67860f1fe13dd" providerId="LiveId" clId="{FD4780CB-CC0E-413F-87D5-D780DADC5501}" dt="2023-04-26T18:14:39.051" v="492"/>
          <ac:spMkLst>
            <pc:docMk/>
            <pc:sldMk cId="2000793191" sldId="269"/>
            <ac:spMk id="3" creationId="{7186B28D-8F4D-E50C-E4B1-BBB14946E784}"/>
          </ac:spMkLst>
        </pc:spChg>
        <pc:graphicFrameChg chg="add del mod modGraphic">
          <ac:chgData name="nikos ouranos" userId="94d67860f1fe13dd" providerId="LiveId" clId="{FD4780CB-CC0E-413F-87D5-D780DADC5501}" dt="2023-04-26T18:14:39.051" v="492"/>
          <ac:graphicFrameMkLst>
            <pc:docMk/>
            <pc:sldMk cId="2000793191" sldId="269"/>
            <ac:graphicFrameMk id="4" creationId="{F8777B8B-A790-B332-CCDD-AF449F8742E1}"/>
          </ac:graphicFrameMkLst>
        </pc:graphicFrameChg>
        <pc:graphicFrameChg chg="add del mod">
          <ac:chgData name="nikos ouranos" userId="94d67860f1fe13dd" providerId="LiveId" clId="{FD4780CB-CC0E-413F-87D5-D780DADC5501}" dt="2023-04-26T18:15:23.345" v="496"/>
          <ac:graphicFrameMkLst>
            <pc:docMk/>
            <pc:sldMk cId="2000793191" sldId="269"/>
            <ac:graphicFrameMk id="5" creationId="{711AD825-8B44-8346-957E-86CCBE4E02B4}"/>
          </ac:graphicFrameMkLst>
        </pc:graphicFrameChg>
      </pc:sldChg>
      <pc:sldChg chg="addSp delSp modSp new del mod">
        <pc:chgData name="nikos ouranos" userId="94d67860f1fe13dd" providerId="LiveId" clId="{FD4780CB-CC0E-413F-87D5-D780DADC5501}" dt="2023-04-26T18:07:00.592" v="451" actId="47"/>
        <pc:sldMkLst>
          <pc:docMk/>
          <pc:sldMk cId="3213417723" sldId="269"/>
        </pc:sldMkLst>
        <pc:spChg chg="add del mod">
          <ac:chgData name="nikos ouranos" userId="94d67860f1fe13dd" providerId="LiveId" clId="{FD4780CB-CC0E-413F-87D5-D780DADC5501}" dt="2023-04-26T18:02:16.969" v="424"/>
          <ac:spMkLst>
            <pc:docMk/>
            <pc:sldMk cId="3213417723" sldId="269"/>
            <ac:spMk id="3" creationId="{87052B25-2566-7808-F372-3EE02CC20055}"/>
          </ac:spMkLst>
        </pc:spChg>
        <pc:spChg chg="add del">
          <ac:chgData name="nikos ouranos" userId="94d67860f1fe13dd" providerId="LiveId" clId="{FD4780CB-CC0E-413F-87D5-D780DADC5501}" dt="2023-04-26T18:03:17.450" v="429" actId="22"/>
          <ac:spMkLst>
            <pc:docMk/>
            <pc:sldMk cId="3213417723" sldId="269"/>
            <ac:spMk id="6" creationId="{ED114D7F-FFA1-E2FF-4CB9-5BB40774BADB}"/>
          </ac:spMkLst>
        </pc:spChg>
        <pc:spChg chg="add del mod">
          <ac:chgData name="nikos ouranos" userId="94d67860f1fe13dd" providerId="LiveId" clId="{FD4780CB-CC0E-413F-87D5-D780DADC5501}" dt="2023-04-26T18:04:27.572" v="442"/>
          <ac:spMkLst>
            <pc:docMk/>
            <pc:sldMk cId="3213417723" sldId="269"/>
            <ac:spMk id="8" creationId="{880B7043-5447-5E5D-F5CA-EEEDF7CDCF7A}"/>
          </ac:spMkLst>
        </pc:spChg>
        <pc:graphicFrameChg chg="add del mod">
          <ac:chgData name="nikos ouranos" userId="94d67860f1fe13dd" providerId="LiveId" clId="{FD4780CB-CC0E-413F-87D5-D780DADC5501}" dt="2023-04-26T18:02:16.969" v="424"/>
          <ac:graphicFrameMkLst>
            <pc:docMk/>
            <pc:sldMk cId="3213417723" sldId="269"/>
            <ac:graphicFrameMk id="2" creationId="{B852FF53-1CC4-CB4B-F7DE-B2F81E8D3A52}"/>
          </ac:graphicFrameMkLst>
        </pc:graphicFrameChg>
        <pc:graphicFrameChg chg="add del mod">
          <ac:chgData name="nikos ouranos" userId="94d67860f1fe13dd" providerId="LiveId" clId="{FD4780CB-CC0E-413F-87D5-D780DADC5501}" dt="2023-04-26T18:04:27.572" v="442"/>
          <ac:graphicFrameMkLst>
            <pc:docMk/>
            <pc:sldMk cId="3213417723" sldId="269"/>
            <ac:graphicFrameMk id="7" creationId="{9E810607-853A-6892-19EC-785CD1155B61}"/>
          </ac:graphicFrameMkLst>
        </pc:graphicFrameChg>
        <pc:picChg chg="add del">
          <ac:chgData name="nikos ouranos" userId="94d67860f1fe13dd" providerId="LiveId" clId="{FD4780CB-CC0E-413F-87D5-D780DADC5501}" dt="2023-04-26T18:02:55.576" v="426"/>
          <ac:picMkLst>
            <pc:docMk/>
            <pc:sldMk cId="3213417723" sldId="269"/>
            <ac:picMk id="4" creationId="{E52E0CD8-9F97-65B1-3BD8-A44404847ACF}"/>
          </ac:picMkLst>
        </pc:picChg>
        <pc:picChg chg="add">
          <ac:chgData name="nikos ouranos" userId="94d67860f1fe13dd" providerId="LiveId" clId="{FD4780CB-CC0E-413F-87D5-D780DADC5501}" dt="2023-04-26T18:04:37.665" v="443"/>
          <ac:picMkLst>
            <pc:docMk/>
            <pc:sldMk cId="3213417723" sldId="269"/>
            <ac:picMk id="9" creationId="{C76ACB31-820A-CE50-11D4-FF741615E97B}"/>
          </ac:picMkLst>
        </pc:picChg>
      </pc:sldChg>
      <pc:sldChg chg="addSp delSp modSp new del">
        <pc:chgData name="nikos ouranos" userId="94d67860f1fe13dd" providerId="LiveId" clId="{FD4780CB-CC0E-413F-87D5-D780DADC5501}" dt="2023-04-26T18:41:56.594" v="723" actId="47"/>
        <pc:sldMkLst>
          <pc:docMk/>
          <pc:sldMk cId="2670457910" sldId="270"/>
        </pc:sldMkLst>
        <pc:graphicFrameChg chg="add del mod">
          <ac:chgData name="nikos ouranos" userId="94d67860f1fe13dd" providerId="LiveId" clId="{FD4780CB-CC0E-413F-87D5-D780DADC5501}" dt="2023-04-26T18:17:09.905" v="500"/>
          <ac:graphicFrameMkLst>
            <pc:docMk/>
            <pc:sldMk cId="2670457910" sldId="270"/>
            <ac:graphicFrameMk id="2" creationId="{2ED0C5BF-3BBF-0605-4022-27CFF9CFA58E}"/>
          </ac:graphicFrameMkLst>
        </pc:graphicFrameChg>
        <pc:graphicFrameChg chg="add del mod">
          <ac:chgData name="nikos ouranos" userId="94d67860f1fe13dd" providerId="LiveId" clId="{FD4780CB-CC0E-413F-87D5-D780DADC5501}" dt="2023-04-26T18:17:26.170" v="502"/>
          <ac:graphicFrameMkLst>
            <pc:docMk/>
            <pc:sldMk cId="2670457910" sldId="270"/>
            <ac:graphicFrameMk id="3" creationId="{CE30FF8B-AF7C-8E64-2D8F-E5C116AD91C5}"/>
          </ac:graphicFrameMkLst>
        </pc:graphicFrameChg>
        <pc:graphicFrameChg chg="add del mod">
          <ac:chgData name="nikos ouranos" userId="94d67860f1fe13dd" providerId="LiveId" clId="{FD4780CB-CC0E-413F-87D5-D780DADC5501}" dt="2023-04-26T18:17:56.200" v="508"/>
          <ac:graphicFrameMkLst>
            <pc:docMk/>
            <pc:sldMk cId="2670457910" sldId="270"/>
            <ac:graphicFrameMk id="6" creationId="{2D7EE18F-A77C-F566-61D1-5EBD5C20F44F}"/>
          </ac:graphicFrameMkLst>
        </pc:graphicFrameChg>
        <pc:graphicFrameChg chg="add del mod">
          <ac:chgData name="nikos ouranos" userId="94d67860f1fe13dd" providerId="LiveId" clId="{FD4780CB-CC0E-413F-87D5-D780DADC5501}" dt="2023-04-26T18:18:05.074" v="510"/>
          <ac:graphicFrameMkLst>
            <pc:docMk/>
            <pc:sldMk cId="2670457910" sldId="270"/>
            <ac:graphicFrameMk id="7" creationId="{C1AB7793-7D39-9A20-58C3-CA5C80A0D710}"/>
          </ac:graphicFrameMkLst>
        </pc:graphicFrameChg>
        <pc:graphicFrameChg chg="add mod">
          <ac:chgData name="nikos ouranos" userId="94d67860f1fe13dd" providerId="LiveId" clId="{FD4780CB-CC0E-413F-87D5-D780DADC5501}" dt="2023-04-26T18:18:10.340" v="511"/>
          <ac:graphicFrameMkLst>
            <pc:docMk/>
            <pc:sldMk cId="2670457910" sldId="270"/>
            <ac:graphicFrameMk id="8" creationId="{61F83867-49D4-1FC9-FD05-60CBBCC546B3}"/>
          </ac:graphicFrameMkLst>
        </pc:graphicFrameChg>
        <pc:picChg chg="add del">
          <ac:chgData name="nikos ouranos" userId="94d67860f1fe13dd" providerId="LiveId" clId="{FD4780CB-CC0E-413F-87D5-D780DADC5501}" dt="2023-04-26T18:17:38.779" v="504"/>
          <ac:picMkLst>
            <pc:docMk/>
            <pc:sldMk cId="2670457910" sldId="270"/>
            <ac:picMk id="4" creationId="{43EC6827-4594-856C-1740-D99A1DD7D7C4}"/>
          </ac:picMkLst>
        </pc:picChg>
        <pc:picChg chg="add del">
          <ac:chgData name="nikos ouranos" userId="94d67860f1fe13dd" providerId="LiveId" clId="{FD4780CB-CC0E-413F-87D5-D780DADC5501}" dt="2023-04-26T18:17:49.388" v="506"/>
          <ac:picMkLst>
            <pc:docMk/>
            <pc:sldMk cId="2670457910" sldId="270"/>
            <ac:picMk id="5" creationId="{0170B7FA-7882-8A92-CCE6-21E13EFCAD0B}"/>
          </ac:picMkLst>
        </pc:picChg>
      </pc:sldChg>
      <pc:sldChg chg="addSp delSp modSp new del mod chgLayout">
        <pc:chgData name="nikos ouranos" userId="94d67860f1fe13dd" providerId="LiveId" clId="{FD4780CB-CC0E-413F-87D5-D780DADC5501}" dt="2023-04-26T18:10:36.862" v="481" actId="47"/>
        <pc:sldMkLst>
          <pc:docMk/>
          <pc:sldMk cId="3538497846" sldId="270"/>
        </pc:sldMkLst>
        <pc:spChg chg="add del mod">
          <ac:chgData name="nikos ouranos" userId="94d67860f1fe13dd" providerId="LiveId" clId="{FD4780CB-CC0E-413F-87D5-D780DADC5501}" dt="2023-04-26T18:05:51.472" v="447"/>
          <ac:spMkLst>
            <pc:docMk/>
            <pc:sldMk cId="3538497846" sldId="270"/>
            <ac:spMk id="3" creationId="{222960E1-F09B-7DF7-3590-2BCD72E8BCF8}"/>
          </ac:spMkLst>
        </pc:spChg>
        <pc:spChg chg="add del mod">
          <ac:chgData name="nikos ouranos" userId="94d67860f1fe13dd" providerId="LiveId" clId="{FD4780CB-CC0E-413F-87D5-D780DADC5501}" dt="2023-04-26T18:06:01.034" v="449"/>
          <ac:spMkLst>
            <pc:docMk/>
            <pc:sldMk cId="3538497846" sldId="270"/>
            <ac:spMk id="5" creationId="{7852F1B6-887E-1EE2-A0B9-84CCD620C7DF}"/>
          </ac:spMkLst>
        </pc:spChg>
        <pc:spChg chg="add del mod">
          <ac:chgData name="nikos ouranos" userId="94d67860f1fe13dd" providerId="LiveId" clId="{FD4780CB-CC0E-413F-87D5-D780DADC5501}" dt="2023-04-26T18:08:41.509" v="460"/>
          <ac:spMkLst>
            <pc:docMk/>
            <pc:sldMk cId="3538497846" sldId="270"/>
            <ac:spMk id="7" creationId="{FC03C4D3-A9DF-7B27-5766-42DCCD57267F}"/>
          </ac:spMkLst>
        </pc:spChg>
        <pc:spChg chg="add del mod">
          <ac:chgData name="nikos ouranos" userId="94d67860f1fe13dd" providerId="LiveId" clId="{FD4780CB-CC0E-413F-87D5-D780DADC5501}" dt="2023-04-26T18:09:21.428" v="468"/>
          <ac:spMkLst>
            <pc:docMk/>
            <pc:sldMk cId="3538497846" sldId="270"/>
            <ac:spMk id="9" creationId="{DD3AA3C9-BD69-EB35-813B-DE9B08291F0A}"/>
          </ac:spMkLst>
        </pc:spChg>
        <pc:spChg chg="add del">
          <ac:chgData name="nikos ouranos" userId="94d67860f1fe13dd" providerId="LiveId" clId="{FD4780CB-CC0E-413F-87D5-D780DADC5501}" dt="2023-04-26T18:09:48.802" v="473" actId="22"/>
          <ac:spMkLst>
            <pc:docMk/>
            <pc:sldMk cId="3538497846" sldId="270"/>
            <ac:spMk id="12" creationId="{2F1BD452-7F36-AC27-4EA2-6700F5426AC8}"/>
          </ac:spMkLst>
        </pc:spChg>
        <pc:spChg chg="add mod">
          <ac:chgData name="nikos ouranos" userId="94d67860f1fe13dd" providerId="LiveId" clId="{FD4780CB-CC0E-413F-87D5-D780DADC5501}" dt="2023-04-26T18:10:30.378" v="480" actId="14100"/>
          <ac:spMkLst>
            <pc:docMk/>
            <pc:sldMk cId="3538497846" sldId="270"/>
            <ac:spMk id="14" creationId="{7436C9D7-185D-6CDB-AC24-0234BD894F9B}"/>
          </ac:spMkLst>
        </pc:spChg>
        <pc:graphicFrameChg chg="add del mod">
          <ac:chgData name="nikos ouranos" userId="94d67860f1fe13dd" providerId="LiveId" clId="{FD4780CB-CC0E-413F-87D5-D780DADC5501}" dt="2023-04-26T18:05:51.472" v="447"/>
          <ac:graphicFrameMkLst>
            <pc:docMk/>
            <pc:sldMk cId="3538497846" sldId="270"/>
            <ac:graphicFrameMk id="2" creationId="{D1AD1255-75AA-F09F-2962-0829590BC950}"/>
          </ac:graphicFrameMkLst>
        </pc:graphicFrameChg>
        <pc:graphicFrameChg chg="add del mod">
          <ac:chgData name="nikos ouranos" userId="94d67860f1fe13dd" providerId="LiveId" clId="{FD4780CB-CC0E-413F-87D5-D780DADC5501}" dt="2023-04-26T18:06:01.034" v="449"/>
          <ac:graphicFrameMkLst>
            <pc:docMk/>
            <pc:sldMk cId="3538497846" sldId="270"/>
            <ac:graphicFrameMk id="4" creationId="{CB9FF789-76E3-DDBB-073D-4C72CB8181B1}"/>
          </ac:graphicFrameMkLst>
        </pc:graphicFrameChg>
        <pc:graphicFrameChg chg="add del mod">
          <ac:chgData name="nikos ouranos" userId="94d67860f1fe13dd" providerId="LiveId" clId="{FD4780CB-CC0E-413F-87D5-D780DADC5501}" dt="2023-04-26T18:08:41.509" v="460"/>
          <ac:graphicFrameMkLst>
            <pc:docMk/>
            <pc:sldMk cId="3538497846" sldId="270"/>
            <ac:graphicFrameMk id="6" creationId="{5E1BAABA-09DF-57EB-429B-092B2A80FE6A}"/>
          </ac:graphicFrameMkLst>
        </pc:graphicFrameChg>
        <pc:graphicFrameChg chg="add del mod">
          <ac:chgData name="nikos ouranos" userId="94d67860f1fe13dd" providerId="LiveId" clId="{FD4780CB-CC0E-413F-87D5-D780DADC5501}" dt="2023-04-26T18:09:21.428" v="468"/>
          <ac:graphicFrameMkLst>
            <pc:docMk/>
            <pc:sldMk cId="3538497846" sldId="270"/>
            <ac:graphicFrameMk id="8" creationId="{987AE1A9-1A11-F502-544E-6759290BED05}"/>
          </ac:graphicFrameMkLst>
        </pc:graphicFrameChg>
        <pc:graphicFrameChg chg="add mod">
          <ac:chgData name="nikos ouranos" userId="94d67860f1fe13dd" providerId="LiveId" clId="{FD4780CB-CC0E-413F-87D5-D780DADC5501}" dt="2023-04-26T18:10:30.378" v="480" actId="14100"/>
          <ac:graphicFrameMkLst>
            <pc:docMk/>
            <pc:sldMk cId="3538497846" sldId="270"/>
            <ac:graphicFrameMk id="13" creationId="{628BE1BE-E128-3101-237E-0E06CE6C54E1}"/>
          </ac:graphicFrameMkLst>
        </pc:graphicFrameChg>
        <pc:picChg chg="add del">
          <ac:chgData name="nikos ouranos" userId="94d67860f1fe13dd" providerId="LiveId" clId="{FD4780CB-CC0E-413F-87D5-D780DADC5501}" dt="2023-04-26T18:09:33.537" v="470"/>
          <ac:picMkLst>
            <pc:docMk/>
            <pc:sldMk cId="3538497846" sldId="270"/>
            <ac:picMk id="10" creationId="{0A60C3F0-A634-F326-1E61-BBB07969AD18}"/>
          </ac:picMkLst>
        </pc:picChg>
      </pc:sldChg>
      <pc:sldChg chg="modSp new mod">
        <pc:chgData name="nikos ouranos" userId="94d67860f1fe13dd" providerId="LiveId" clId="{FD4780CB-CC0E-413F-87D5-D780DADC5501}" dt="2023-04-26T18:37:23.619" v="661"/>
        <pc:sldMkLst>
          <pc:docMk/>
          <pc:sldMk cId="4180049328" sldId="271"/>
        </pc:sldMkLst>
        <pc:spChg chg="mod">
          <ac:chgData name="nikos ouranos" userId="94d67860f1fe13dd" providerId="LiveId" clId="{FD4780CB-CC0E-413F-87D5-D780DADC5501}" dt="2023-04-26T18:37:23.619" v="661"/>
          <ac:spMkLst>
            <pc:docMk/>
            <pc:sldMk cId="4180049328" sldId="271"/>
            <ac:spMk id="2" creationId="{86697FC4-D5AB-38E3-6A68-DE0AB6027C0D}"/>
          </ac:spMkLst>
        </pc:spChg>
        <pc:spChg chg="mod">
          <ac:chgData name="nikos ouranos" userId="94d67860f1fe13dd" providerId="LiveId" clId="{FD4780CB-CC0E-413F-87D5-D780DADC5501}" dt="2023-04-26T18:37:23.619" v="661"/>
          <ac:spMkLst>
            <pc:docMk/>
            <pc:sldMk cId="4180049328" sldId="271"/>
            <ac:spMk id="3" creationId="{FED0000B-8CFF-F624-28DC-0C22C6CC044D}"/>
          </ac:spMkLst>
        </pc:spChg>
      </pc:sldChg>
      <pc:sldChg chg="modSp new del mod">
        <pc:chgData name="nikos ouranos" userId="94d67860f1fe13dd" providerId="LiveId" clId="{FD4780CB-CC0E-413F-87D5-D780DADC5501}" dt="2023-04-26T18:28:21.032" v="591" actId="47"/>
        <pc:sldMkLst>
          <pc:docMk/>
          <pc:sldMk cId="1916803696" sldId="272"/>
        </pc:sldMkLst>
        <pc:spChg chg="mod">
          <ac:chgData name="nikos ouranos" userId="94d67860f1fe13dd" providerId="LiveId" clId="{FD4780CB-CC0E-413F-87D5-D780DADC5501}" dt="2023-04-26T18:27:46.503" v="590" actId="20577"/>
          <ac:spMkLst>
            <pc:docMk/>
            <pc:sldMk cId="1916803696" sldId="272"/>
            <ac:spMk id="2" creationId="{3676EE31-CB71-EF4B-B66F-0AAA45116893}"/>
          </ac:spMkLst>
        </pc:spChg>
        <pc:spChg chg="mod">
          <ac:chgData name="nikos ouranos" userId="94d67860f1fe13dd" providerId="LiveId" clId="{FD4780CB-CC0E-413F-87D5-D780DADC5501}" dt="2023-04-26T18:26:16.080" v="524" actId="27636"/>
          <ac:spMkLst>
            <pc:docMk/>
            <pc:sldMk cId="1916803696" sldId="272"/>
            <ac:spMk id="3" creationId="{2CFE2B66-5736-1BBB-29CD-DF2BEE8D7D5C}"/>
          </ac:spMkLst>
        </pc:spChg>
      </pc:sldChg>
      <pc:sldChg chg="addSp delSp modSp new del mod">
        <pc:chgData name="nikos ouranos" userId="94d67860f1fe13dd" providerId="LiveId" clId="{FD4780CB-CC0E-413F-87D5-D780DADC5501}" dt="2023-04-28T17:01:26.047" v="1073" actId="47"/>
        <pc:sldMkLst>
          <pc:docMk/>
          <pc:sldMk cId="546453846" sldId="273"/>
        </pc:sldMkLst>
        <pc:spChg chg="add del">
          <ac:chgData name="nikos ouranos" userId="94d67860f1fe13dd" providerId="LiveId" clId="{FD4780CB-CC0E-413F-87D5-D780DADC5501}" dt="2023-04-26T18:25:39.144" v="518" actId="22"/>
          <ac:spMkLst>
            <pc:docMk/>
            <pc:sldMk cId="546453846" sldId="273"/>
            <ac:spMk id="3" creationId="{38E6E82A-3C97-A77F-DC62-6856AF2C27C2}"/>
          </ac:spMkLst>
        </pc:spChg>
        <pc:spChg chg="add del mod">
          <ac:chgData name="nikos ouranos" userId="94d67860f1fe13dd" providerId="LiveId" clId="{FD4780CB-CC0E-413F-87D5-D780DADC5501}" dt="2023-04-26T18:25:56.831" v="522" actId="22"/>
          <ac:spMkLst>
            <pc:docMk/>
            <pc:sldMk cId="546453846" sldId="273"/>
            <ac:spMk id="5" creationId="{2F928C9F-D8E9-93C6-005C-B1FEB53F0049}"/>
          </ac:spMkLst>
        </pc:spChg>
      </pc:sldChg>
      <pc:sldChg chg="addSp delSp modSp new del">
        <pc:chgData name="nikos ouranos" userId="94d67860f1fe13dd" providerId="LiveId" clId="{FD4780CB-CC0E-413F-87D5-D780DADC5501}" dt="2023-04-26T18:43:08.560" v="728" actId="47"/>
        <pc:sldMkLst>
          <pc:docMk/>
          <pc:sldMk cId="2470682580" sldId="274"/>
        </pc:sldMkLst>
        <pc:spChg chg="add del mod">
          <ac:chgData name="nikos ouranos" userId="94d67860f1fe13dd" providerId="LiveId" clId="{FD4780CB-CC0E-413F-87D5-D780DADC5501}" dt="2023-04-26T18:35:59.702" v="642"/>
          <ac:spMkLst>
            <pc:docMk/>
            <pc:sldMk cId="2470682580" sldId="274"/>
            <ac:spMk id="4" creationId="{38CA6942-7FBB-38A1-2AC5-90A0A45BAACB}"/>
          </ac:spMkLst>
        </pc:spChg>
        <pc:spChg chg="add del mod">
          <ac:chgData name="nikos ouranos" userId="94d67860f1fe13dd" providerId="LiveId" clId="{FD4780CB-CC0E-413F-87D5-D780DADC5501}" dt="2023-04-26T18:36:07.483" v="644"/>
          <ac:spMkLst>
            <pc:docMk/>
            <pc:sldMk cId="2470682580" sldId="274"/>
            <ac:spMk id="7" creationId="{C5EBBD6E-87EA-8BB4-5ADB-A9D648187458}"/>
          </ac:spMkLst>
        </pc:spChg>
        <pc:graphicFrameChg chg="add del mod">
          <ac:chgData name="nikos ouranos" userId="94d67860f1fe13dd" providerId="LiveId" clId="{FD4780CB-CC0E-413F-87D5-D780DADC5501}" dt="2023-04-26T18:35:59.702" v="642"/>
          <ac:graphicFrameMkLst>
            <pc:docMk/>
            <pc:sldMk cId="2470682580" sldId="274"/>
            <ac:graphicFrameMk id="2" creationId="{6BC91F0D-CE3E-B4EC-FAA4-4EDD08B0D6E0}"/>
          </ac:graphicFrameMkLst>
        </pc:graphicFrameChg>
        <pc:graphicFrameChg chg="add del mod">
          <ac:chgData name="nikos ouranos" userId="94d67860f1fe13dd" providerId="LiveId" clId="{FD4780CB-CC0E-413F-87D5-D780DADC5501}" dt="2023-04-26T18:35:59.702" v="642"/>
          <ac:graphicFrameMkLst>
            <pc:docMk/>
            <pc:sldMk cId="2470682580" sldId="274"/>
            <ac:graphicFrameMk id="3" creationId="{88055811-5E3C-43C6-408F-02377B68325B}"/>
          </ac:graphicFrameMkLst>
        </pc:graphicFrameChg>
        <pc:graphicFrameChg chg="add del mod">
          <ac:chgData name="nikos ouranos" userId="94d67860f1fe13dd" providerId="LiveId" clId="{FD4780CB-CC0E-413F-87D5-D780DADC5501}" dt="2023-04-26T18:36:07.483" v="644"/>
          <ac:graphicFrameMkLst>
            <pc:docMk/>
            <pc:sldMk cId="2470682580" sldId="274"/>
            <ac:graphicFrameMk id="5" creationId="{0EAA20EB-582F-2042-B5FC-0F8F356FF936}"/>
          </ac:graphicFrameMkLst>
        </pc:graphicFrameChg>
        <pc:graphicFrameChg chg="add del mod">
          <ac:chgData name="nikos ouranos" userId="94d67860f1fe13dd" providerId="LiveId" clId="{FD4780CB-CC0E-413F-87D5-D780DADC5501}" dt="2023-04-26T18:36:07.483" v="644"/>
          <ac:graphicFrameMkLst>
            <pc:docMk/>
            <pc:sldMk cId="2470682580" sldId="274"/>
            <ac:graphicFrameMk id="6" creationId="{2DA32D0F-CBE0-210F-F799-E5D592A6CD75}"/>
          </ac:graphicFrameMkLst>
        </pc:graphicFrameChg>
        <pc:picChg chg="add">
          <ac:chgData name="nikos ouranos" userId="94d67860f1fe13dd" providerId="LiveId" clId="{FD4780CB-CC0E-413F-87D5-D780DADC5501}" dt="2023-04-26T18:36:12.732" v="645"/>
          <ac:picMkLst>
            <pc:docMk/>
            <pc:sldMk cId="2470682580" sldId="274"/>
            <ac:picMk id="8" creationId="{96C596F0-08D5-5DF6-2474-EBA01BCB4A0A}"/>
          </ac:picMkLst>
        </pc:picChg>
      </pc:sldChg>
      <pc:sldChg chg="new del">
        <pc:chgData name="nikos ouranos" userId="94d67860f1fe13dd" providerId="LiveId" clId="{FD4780CB-CC0E-413F-87D5-D780DADC5501}" dt="2023-04-26T18:41:22.674" v="721" actId="47"/>
        <pc:sldMkLst>
          <pc:docMk/>
          <pc:sldMk cId="2039377494" sldId="275"/>
        </pc:sldMkLst>
      </pc:sldChg>
      <pc:sldChg chg="addSp delSp modSp new del">
        <pc:chgData name="nikos ouranos" userId="94d67860f1fe13dd" providerId="LiveId" clId="{FD4780CB-CC0E-413F-87D5-D780DADC5501}" dt="2023-04-26T18:42:44.107" v="727" actId="47"/>
        <pc:sldMkLst>
          <pc:docMk/>
          <pc:sldMk cId="1610734363" sldId="276"/>
        </pc:sldMkLst>
        <pc:spChg chg="add del mod">
          <ac:chgData name="nikos ouranos" userId="94d67860f1fe13dd" providerId="LiveId" clId="{FD4780CB-CC0E-413F-87D5-D780DADC5501}" dt="2023-04-26T18:37:14.510" v="657"/>
          <ac:spMkLst>
            <pc:docMk/>
            <pc:sldMk cId="1610734363" sldId="276"/>
            <ac:spMk id="4" creationId="{66C09887-FE4F-9A84-4BD3-C8E26C50AC8D}"/>
          </ac:spMkLst>
        </pc:spChg>
        <pc:spChg chg="add del mod">
          <ac:chgData name="nikos ouranos" userId="94d67860f1fe13dd" providerId="LiveId" clId="{FD4780CB-CC0E-413F-87D5-D780DADC5501}" dt="2023-04-26T18:37:21.291" v="659"/>
          <ac:spMkLst>
            <pc:docMk/>
            <pc:sldMk cId="1610734363" sldId="276"/>
            <ac:spMk id="7" creationId="{E44312EC-7CE9-317A-CA63-C72861F0BC45}"/>
          </ac:spMkLst>
        </pc:spChg>
        <pc:spChg chg="add del mod">
          <ac:chgData name="nikos ouranos" userId="94d67860f1fe13dd" providerId="LiveId" clId="{FD4780CB-CC0E-413F-87D5-D780DADC5501}" dt="2023-04-26T18:42:40.701" v="726"/>
          <ac:spMkLst>
            <pc:docMk/>
            <pc:sldMk cId="1610734363" sldId="276"/>
            <ac:spMk id="10" creationId="{9687D6E0-FE2E-DAF1-E128-DC3BDC967B1A}"/>
          </ac:spMkLst>
        </pc:spChg>
        <pc:graphicFrameChg chg="add del mod">
          <ac:chgData name="nikos ouranos" userId="94d67860f1fe13dd" providerId="LiveId" clId="{FD4780CB-CC0E-413F-87D5-D780DADC5501}" dt="2023-04-26T18:37:14.510" v="657"/>
          <ac:graphicFrameMkLst>
            <pc:docMk/>
            <pc:sldMk cId="1610734363" sldId="276"/>
            <ac:graphicFrameMk id="2" creationId="{1327A5F7-C65F-DFC7-3527-84F1E1E3D48B}"/>
          </ac:graphicFrameMkLst>
        </pc:graphicFrameChg>
        <pc:graphicFrameChg chg="add del mod">
          <ac:chgData name="nikos ouranos" userId="94d67860f1fe13dd" providerId="LiveId" clId="{FD4780CB-CC0E-413F-87D5-D780DADC5501}" dt="2023-04-26T18:37:14.510" v="657"/>
          <ac:graphicFrameMkLst>
            <pc:docMk/>
            <pc:sldMk cId="1610734363" sldId="276"/>
            <ac:graphicFrameMk id="3" creationId="{18D9CD50-B65A-9088-230B-1A3B470CE7E7}"/>
          </ac:graphicFrameMkLst>
        </pc:graphicFrameChg>
        <pc:graphicFrameChg chg="add del mod">
          <ac:chgData name="nikos ouranos" userId="94d67860f1fe13dd" providerId="LiveId" clId="{FD4780CB-CC0E-413F-87D5-D780DADC5501}" dt="2023-04-26T18:37:21.291" v="659"/>
          <ac:graphicFrameMkLst>
            <pc:docMk/>
            <pc:sldMk cId="1610734363" sldId="276"/>
            <ac:graphicFrameMk id="5" creationId="{144B1CD7-F32B-048E-4500-98A1A810FC9F}"/>
          </ac:graphicFrameMkLst>
        </pc:graphicFrameChg>
        <pc:graphicFrameChg chg="add del mod">
          <ac:chgData name="nikos ouranos" userId="94d67860f1fe13dd" providerId="LiveId" clId="{FD4780CB-CC0E-413F-87D5-D780DADC5501}" dt="2023-04-26T18:37:21.291" v="659"/>
          <ac:graphicFrameMkLst>
            <pc:docMk/>
            <pc:sldMk cId="1610734363" sldId="276"/>
            <ac:graphicFrameMk id="6" creationId="{D6409C70-41DE-AD38-E96F-422762C21F11}"/>
          </ac:graphicFrameMkLst>
        </pc:graphicFrameChg>
        <pc:graphicFrameChg chg="add del mod">
          <ac:chgData name="nikos ouranos" userId="94d67860f1fe13dd" providerId="LiveId" clId="{FD4780CB-CC0E-413F-87D5-D780DADC5501}" dt="2023-04-26T18:42:40.701" v="726"/>
          <ac:graphicFrameMkLst>
            <pc:docMk/>
            <pc:sldMk cId="1610734363" sldId="276"/>
            <ac:graphicFrameMk id="8" creationId="{B1C9A44B-8AAE-83EC-4EE9-B060FA01563A}"/>
          </ac:graphicFrameMkLst>
        </pc:graphicFrameChg>
        <pc:graphicFrameChg chg="add del mod">
          <ac:chgData name="nikos ouranos" userId="94d67860f1fe13dd" providerId="LiveId" clId="{FD4780CB-CC0E-413F-87D5-D780DADC5501}" dt="2023-04-26T18:42:40.701" v="726"/>
          <ac:graphicFrameMkLst>
            <pc:docMk/>
            <pc:sldMk cId="1610734363" sldId="276"/>
            <ac:graphicFrameMk id="9" creationId="{F60F2EA1-70E0-1519-125D-B93C1916954B}"/>
          </ac:graphicFrameMkLst>
        </pc:graphicFrameChg>
      </pc:sldChg>
      <pc:sldChg chg="new del">
        <pc:chgData name="nikos ouranos" userId="94d67860f1fe13dd" providerId="LiveId" clId="{FD4780CB-CC0E-413F-87D5-D780DADC5501}" dt="2023-04-26T18:41:26.627" v="722" actId="47"/>
        <pc:sldMkLst>
          <pc:docMk/>
          <pc:sldMk cId="262878224" sldId="277"/>
        </pc:sldMkLst>
      </pc:sldChg>
      <pc:sldChg chg="addSp delSp modSp new del mod">
        <pc:chgData name="nikos ouranos" userId="94d67860f1fe13dd" providerId="LiveId" clId="{FD4780CB-CC0E-413F-87D5-D780DADC5501}" dt="2023-04-26T18:38:25.069" v="666" actId="47"/>
        <pc:sldMkLst>
          <pc:docMk/>
          <pc:sldMk cId="3962075720" sldId="277"/>
        </pc:sldMkLst>
        <pc:spChg chg="add del mod">
          <ac:chgData name="nikos ouranos" userId="94d67860f1fe13dd" providerId="LiveId" clId="{FD4780CB-CC0E-413F-87D5-D780DADC5501}" dt="2023-04-26T18:38:20.929" v="665"/>
          <ac:spMkLst>
            <pc:docMk/>
            <pc:sldMk cId="3962075720" sldId="277"/>
            <ac:spMk id="2" creationId="{3A0C0FCD-CD30-B598-34ED-02D1CFE92020}"/>
          </ac:spMkLst>
        </pc:spChg>
        <pc:spChg chg="add del mod">
          <ac:chgData name="nikos ouranos" userId="94d67860f1fe13dd" providerId="LiveId" clId="{FD4780CB-CC0E-413F-87D5-D780DADC5501}" dt="2023-04-26T18:38:20.929" v="665"/>
          <ac:spMkLst>
            <pc:docMk/>
            <pc:sldMk cId="3962075720" sldId="277"/>
            <ac:spMk id="5" creationId="{EED6F8F0-AAFE-4B16-FE5C-4B20D4B6E967}"/>
          </ac:spMkLst>
        </pc:spChg>
        <pc:graphicFrameChg chg="add del mod">
          <ac:chgData name="nikos ouranos" userId="94d67860f1fe13dd" providerId="LiveId" clId="{FD4780CB-CC0E-413F-87D5-D780DADC5501}" dt="2023-04-26T18:38:20.929" v="665"/>
          <ac:graphicFrameMkLst>
            <pc:docMk/>
            <pc:sldMk cId="3962075720" sldId="277"/>
            <ac:graphicFrameMk id="3" creationId="{E2ECE3AD-30CB-A211-0104-A30955DCF350}"/>
          </ac:graphicFrameMkLst>
        </pc:graphicFrameChg>
        <pc:graphicFrameChg chg="add del mod">
          <ac:chgData name="nikos ouranos" userId="94d67860f1fe13dd" providerId="LiveId" clId="{FD4780CB-CC0E-413F-87D5-D780DADC5501}" dt="2023-04-26T18:38:20.929" v="665"/>
          <ac:graphicFrameMkLst>
            <pc:docMk/>
            <pc:sldMk cId="3962075720" sldId="277"/>
            <ac:graphicFrameMk id="4" creationId="{A70C8696-8392-0DD4-5336-8A44C6B3B330}"/>
          </ac:graphicFrameMkLst>
        </pc:graphicFrameChg>
      </pc:sldChg>
      <pc:sldChg chg="addSp delSp modSp new mod">
        <pc:chgData name="nikos ouranos" userId="94d67860f1fe13dd" providerId="LiveId" clId="{FD4780CB-CC0E-413F-87D5-D780DADC5501}" dt="2023-04-26T18:41:13.596" v="720" actId="20577"/>
        <pc:sldMkLst>
          <pc:docMk/>
          <pc:sldMk cId="646157253" sldId="278"/>
        </pc:sldMkLst>
        <pc:spChg chg="mod">
          <ac:chgData name="nikos ouranos" userId="94d67860f1fe13dd" providerId="LiveId" clId="{FD4780CB-CC0E-413F-87D5-D780DADC5501}" dt="2023-04-26T18:41:13.596" v="720" actId="20577"/>
          <ac:spMkLst>
            <pc:docMk/>
            <pc:sldMk cId="646157253" sldId="278"/>
            <ac:spMk id="2" creationId="{C3B8BB64-EE77-49C0-07EC-C2F35B189BCD}"/>
          </ac:spMkLst>
        </pc:spChg>
        <pc:spChg chg="add del">
          <ac:chgData name="nikos ouranos" userId="94d67860f1fe13dd" providerId="LiveId" clId="{FD4780CB-CC0E-413F-87D5-D780DADC5501}" dt="2023-04-26T18:39:06.675" v="671"/>
          <ac:spMkLst>
            <pc:docMk/>
            <pc:sldMk cId="646157253" sldId="278"/>
            <ac:spMk id="3" creationId="{46C89225-3C8C-2C2F-191C-6BF9B6D6A30D}"/>
          </ac:spMkLst>
        </pc:spChg>
        <pc:spChg chg="add del">
          <ac:chgData name="nikos ouranos" userId="94d67860f1fe13dd" providerId="LiveId" clId="{FD4780CB-CC0E-413F-87D5-D780DADC5501}" dt="2023-04-26T18:38:55.301" v="670"/>
          <ac:spMkLst>
            <pc:docMk/>
            <pc:sldMk cId="646157253" sldId="278"/>
            <ac:spMk id="6" creationId="{64D669E8-FFF3-8865-2316-FA152D3CD626}"/>
          </ac:spMkLst>
        </pc:spChg>
        <pc:graphicFrameChg chg="add del mod">
          <ac:chgData name="nikos ouranos" userId="94d67860f1fe13dd" providerId="LiveId" clId="{FD4780CB-CC0E-413F-87D5-D780DADC5501}" dt="2023-04-26T18:38:55.301" v="670"/>
          <ac:graphicFrameMkLst>
            <pc:docMk/>
            <pc:sldMk cId="646157253" sldId="278"/>
            <ac:graphicFrameMk id="4" creationId="{16B10A56-FEDA-8149-C763-2B2AD1E6D70F}"/>
          </ac:graphicFrameMkLst>
        </pc:graphicFrameChg>
        <pc:graphicFrameChg chg="add del mod">
          <ac:chgData name="nikos ouranos" userId="94d67860f1fe13dd" providerId="LiveId" clId="{FD4780CB-CC0E-413F-87D5-D780DADC5501}" dt="2023-04-26T18:38:55.301" v="670"/>
          <ac:graphicFrameMkLst>
            <pc:docMk/>
            <pc:sldMk cId="646157253" sldId="278"/>
            <ac:graphicFrameMk id="5" creationId="{7CA62909-9EB8-B26F-A138-A6E3EDE4031F}"/>
          </ac:graphicFrameMkLst>
        </pc:graphicFrameChg>
        <pc:picChg chg="add mod">
          <ac:chgData name="nikos ouranos" userId="94d67860f1fe13dd" providerId="LiveId" clId="{FD4780CB-CC0E-413F-87D5-D780DADC5501}" dt="2023-04-26T18:39:44.266" v="678" actId="14100"/>
          <ac:picMkLst>
            <pc:docMk/>
            <pc:sldMk cId="646157253" sldId="278"/>
            <ac:picMk id="7" creationId="{C64AA37A-17FF-8988-9A06-7446CCA1EE2D}"/>
          </ac:picMkLst>
        </pc:picChg>
      </pc:sldChg>
      <pc:sldChg chg="modSp new mod">
        <pc:chgData name="nikos ouranos" userId="94d67860f1fe13dd" providerId="LiveId" clId="{FD4780CB-CC0E-413F-87D5-D780DADC5501}" dt="2023-04-28T16:43:29.971" v="941" actId="5793"/>
        <pc:sldMkLst>
          <pc:docMk/>
          <pc:sldMk cId="1901914281" sldId="279"/>
        </pc:sldMkLst>
        <pc:spChg chg="mod">
          <ac:chgData name="nikos ouranos" userId="94d67860f1fe13dd" providerId="LiveId" clId="{FD4780CB-CC0E-413F-87D5-D780DADC5501}" dt="2023-04-26T19:45:34.122" v="907" actId="20577"/>
          <ac:spMkLst>
            <pc:docMk/>
            <pc:sldMk cId="1901914281" sldId="279"/>
            <ac:spMk id="2" creationId="{8E31DF41-5456-A931-C417-7C4E83448A4F}"/>
          </ac:spMkLst>
        </pc:spChg>
        <pc:spChg chg="mod">
          <ac:chgData name="nikos ouranos" userId="94d67860f1fe13dd" providerId="LiveId" clId="{FD4780CB-CC0E-413F-87D5-D780DADC5501}" dt="2023-04-28T16:43:29.971" v="941" actId="5793"/>
          <ac:spMkLst>
            <pc:docMk/>
            <pc:sldMk cId="1901914281" sldId="279"/>
            <ac:spMk id="3" creationId="{9236D104-975E-4358-393E-B17DDD53A471}"/>
          </ac:spMkLst>
        </pc:spChg>
      </pc:sldChg>
      <pc:sldChg chg="modSp new mod">
        <pc:chgData name="nikos ouranos" userId="94d67860f1fe13dd" providerId="LiveId" clId="{FD4780CB-CC0E-413F-87D5-D780DADC5501}" dt="2023-04-28T17:56:29.559" v="1463" actId="20577"/>
        <pc:sldMkLst>
          <pc:docMk/>
          <pc:sldMk cId="1947574665" sldId="280"/>
        </pc:sldMkLst>
        <pc:spChg chg="mod">
          <ac:chgData name="nikos ouranos" userId="94d67860f1fe13dd" providerId="LiveId" clId="{FD4780CB-CC0E-413F-87D5-D780DADC5501}" dt="2023-04-28T16:39:26.004" v="912"/>
          <ac:spMkLst>
            <pc:docMk/>
            <pc:sldMk cId="1947574665" sldId="280"/>
            <ac:spMk id="2" creationId="{A8246F27-D7F6-22A0-11E1-B0406B9EAD46}"/>
          </ac:spMkLst>
        </pc:spChg>
        <pc:spChg chg="mod">
          <ac:chgData name="nikos ouranos" userId="94d67860f1fe13dd" providerId="LiveId" clId="{FD4780CB-CC0E-413F-87D5-D780DADC5501}" dt="2023-04-28T17:56:29.559" v="1463" actId="20577"/>
          <ac:spMkLst>
            <pc:docMk/>
            <pc:sldMk cId="1947574665" sldId="280"/>
            <ac:spMk id="3" creationId="{B38822A4-1A0F-84EE-8BE1-B0C47A83DF77}"/>
          </ac:spMkLst>
        </pc:spChg>
      </pc:sldChg>
      <pc:sldChg chg="modSp new mod">
        <pc:chgData name="nikos ouranos" userId="94d67860f1fe13dd" providerId="LiveId" clId="{FD4780CB-CC0E-413F-87D5-D780DADC5501}" dt="2023-04-28T16:53:43.145" v="1059"/>
        <pc:sldMkLst>
          <pc:docMk/>
          <pc:sldMk cId="305377148" sldId="281"/>
        </pc:sldMkLst>
        <pc:spChg chg="mod">
          <ac:chgData name="nikos ouranos" userId="94d67860f1fe13dd" providerId="LiveId" clId="{FD4780CB-CC0E-413F-87D5-D780DADC5501}" dt="2023-04-28T16:53:43.145" v="1059"/>
          <ac:spMkLst>
            <pc:docMk/>
            <pc:sldMk cId="305377148" sldId="281"/>
            <ac:spMk id="2" creationId="{F3271F50-0771-03E0-C3DF-9E043C3FAE59}"/>
          </ac:spMkLst>
        </pc:spChg>
        <pc:spChg chg="mod">
          <ac:chgData name="nikos ouranos" userId="94d67860f1fe13dd" providerId="LiveId" clId="{FD4780CB-CC0E-413F-87D5-D780DADC5501}" dt="2023-04-28T16:53:00.613" v="1057" actId="20577"/>
          <ac:spMkLst>
            <pc:docMk/>
            <pc:sldMk cId="305377148" sldId="281"/>
            <ac:spMk id="3" creationId="{63174C83-342F-58BA-3F36-91B129895C02}"/>
          </ac:spMkLst>
        </pc:spChg>
      </pc:sldChg>
      <pc:sldChg chg="modSp new mod">
        <pc:chgData name="nikos ouranos" userId="94d67860f1fe13dd" providerId="LiveId" clId="{FD4780CB-CC0E-413F-87D5-D780DADC5501}" dt="2023-04-28T17:00:06.745" v="1071" actId="27636"/>
        <pc:sldMkLst>
          <pc:docMk/>
          <pc:sldMk cId="987509452" sldId="282"/>
        </pc:sldMkLst>
        <pc:spChg chg="mod">
          <ac:chgData name="nikos ouranos" userId="94d67860f1fe13dd" providerId="LiveId" clId="{FD4780CB-CC0E-413F-87D5-D780DADC5501}" dt="2023-04-28T16:59:39.815" v="1069" actId="27636"/>
          <ac:spMkLst>
            <pc:docMk/>
            <pc:sldMk cId="987509452" sldId="282"/>
            <ac:spMk id="2" creationId="{E1D4FD72-8AA0-DB29-DAF5-BF2A751BA09F}"/>
          </ac:spMkLst>
        </pc:spChg>
        <pc:spChg chg="mod">
          <ac:chgData name="nikos ouranos" userId="94d67860f1fe13dd" providerId="LiveId" clId="{FD4780CB-CC0E-413F-87D5-D780DADC5501}" dt="2023-04-28T17:00:06.745" v="1071" actId="27636"/>
          <ac:spMkLst>
            <pc:docMk/>
            <pc:sldMk cId="987509452" sldId="282"/>
            <ac:spMk id="3" creationId="{455B7C5A-E064-4F72-86F6-FDB66F9ADC6C}"/>
          </ac:spMkLst>
        </pc:spChg>
      </pc:sldChg>
      <pc:sldChg chg="add">
        <pc:chgData name="nikos ouranos" userId="94d67860f1fe13dd" providerId="LiveId" clId="{FD4780CB-CC0E-413F-87D5-D780DADC5501}" dt="2023-04-28T17:01:17.563" v="1072"/>
        <pc:sldMkLst>
          <pc:docMk/>
          <pc:sldMk cId="1557833209" sldId="298"/>
        </pc:sldMkLst>
      </pc:sldChg>
      <pc:sldChg chg="modSp new mod">
        <pc:chgData name="nikos ouranos" userId="94d67860f1fe13dd" providerId="LiveId" clId="{FD4780CB-CC0E-413F-87D5-D780DADC5501}" dt="2023-04-28T17:16:46.868" v="1221" actId="207"/>
        <pc:sldMkLst>
          <pc:docMk/>
          <pc:sldMk cId="675197793" sldId="299"/>
        </pc:sldMkLst>
        <pc:spChg chg="mod">
          <ac:chgData name="nikos ouranos" userId="94d67860f1fe13dd" providerId="LiveId" clId="{FD4780CB-CC0E-413F-87D5-D780DADC5501}" dt="2023-04-28T17:12:30.775" v="1118"/>
          <ac:spMkLst>
            <pc:docMk/>
            <pc:sldMk cId="675197793" sldId="299"/>
            <ac:spMk id="2" creationId="{67BFBF88-49D0-B517-6521-C5FDD95F7027}"/>
          </ac:spMkLst>
        </pc:spChg>
        <pc:spChg chg="mod">
          <ac:chgData name="nikos ouranos" userId="94d67860f1fe13dd" providerId="LiveId" clId="{FD4780CB-CC0E-413F-87D5-D780DADC5501}" dt="2023-04-28T17:16:46.868" v="1221" actId="207"/>
          <ac:spMkLst>
            <pc:docMk/>
            <pc:sldMk cId="675197793" sldId="299"/>
            <ac:spMk id="3" creationId="{93AD3497-5D68-75F1-5B94-D7ED18CA51F8}"/>
          </ac:spMkLst>
        </pc:spChg>
      </pc:sldChg>
      <pc:sldChg chg="modSp new mod">
        <pc:chgData name="nikos ouranos" userId="94d67860f1fe13dd" providerId="LiveId" clId="{FD4780CB-CC0E-413F-87D5-D780DADC5501}" dt="2023-04-28T17:25:58.601" v="1232" actId="20577"/>
        <pc:sldMkLst>
          <pc:docMk/>
          <pc:sldMk cId="3468201462" sldId="300"/>
        </pc:sldMkLst>
        <pc:spChg chg="mod">
          <ac:chgData name="nikos ouranos" userId="94d67860f1fe13dd" providerId="LiveId" clId="{FD4780CB-CC0E-413F-87D5-D780DADC5501}" dt="2023-04-28T17:24:42.005" v="1224"/>
          <ac:spMkLst>
            <pc:docMk/>
            <pc:sldMk cId="3468201462" sldId="300"/>
            <ac:spMk id="2" creationId="{5A187DC0-45B1-D264-724E-FCEE9D02F32F}"/>
          </ac:spMkLst>
        </pc:spChg>
        <pc:spChg chg="mod">
          <ac:chgData name="nikos ouranos" userId="94d67860f1fe13dd" providerId="LiveId" clId="{FD4780CB-CC0E-413F-87D5-D780DADC5501}" dt="2023-04-28T17:25:58.601" v="1232" actId="20577"/>
          <ac:spMkLst>
            <pc:docMk/>
            <pc:sldMk cId="3468201462" sldId="300"/>
            <ac:spMk id="3" creationId="{AE0A7F7E-3E00-B676-1542-6890A214FBFF}"/>
          </ac:spMkLst>
        </pc:spChg>
      </pc:sldChg>
      <pc:sldChg chg="modSp new mod">
        <pc:chgData name="nikos ouranos" userId="94d67860f1fe13dd" providerId="LiveId" clId="{FD4780CB-CC0E-413F-87D5-D780DADC5501}" dt="2023-04-28T17:44:14.835" v="1346" actId="207"/>
        <pc:sldMkLst>
          <pc:docMk/>
          <pc:sldMk cId="3424351046" sldId="301"/>
        </pc:sldMkLst>
        <pc:spChg chg="mod">
          <ac:chgData name="nikos ouranos" userId="94d67860f1fe13dd" providerId="LiveId" clId="{FD4780CB-CC0E-413F-87D5-D780DADC5501}" dt="2023-04-28T17:41:43.781" v="1289" actId="20577"/>
          <ac:spMkLst>
            <pc:docMk/>
            <pc:sldMk cId="3424351046" sldId="301"/>
            <ac:spMk id="2" creationId="{2EF9C502-8000-8AB6-A2D2-BB0C39A81306}"/>
          </ac:spMkLst>
        </pc:spChg>
        <pc:spChg chg="mod">
          <ac:chgData name="nikos ouranos" userId="94d67860f1fe13dd" providerId="LiveId" clId="{FD4780CB-CC0E-413F-87D5-D780DADC5501}" dt="2023-04-28T17:44:14.835" v="1346" actId="207"/>
          <ac:spMkLst>
            <pc:docMk/>
            <pc:sldMk cId="3424351046" sldId="301"/>
            <ac:spMk id="3" creationId="{FD98B861-A21A-7979-E697-F0026BB90639}"/>
          </ac:spMkLst>
        </pc:spChg>
      </pc:sldChg>
      <pc:sldChg chg="modSp new mod">
        <pc:chgData name="nikos ouranos" userId="94d67860f1fe13dd" providerId="LiveId" clId="{FD4780CB-CC0E-413F-87D5-D780DADC5501}" dt="2023-04-28T18:27:53.110" v="1806" actId="207"/>
        <pc:sldMkLst>
          <pc:docMk/>
          <pc:sldMk cId="1115542450" sldId="302"/>
        </pc:sldMkLst>
        <pc:spChg chg="mod">
          <ac:chgData name="nikos ouranos" userId="94d67860f1fe13dd" providerId="LiveId" clId="{FD4780CB-CC0E-413F-87D5-D780DADC5501}" dt="2023-04-28T18:27:53.110" v="1806" actId="207"/>
          <ac:spMkLst>
            <pc:docMk/>
            <pc:sldMk cId="1115542450" sldId="302"/>
            <ac:spMk id="2" creationId="{48B1BC7D-C9C1-651F-C3B0-41369AA868E8}"/>
          </ac:spMkLst>
        </pc:spChg>
        <pc:spChg chg="mod">
          <ac:chgData name="nikos ouranos" userId="94d67860f1fe13dd" providerId="LiveId" clId="{FD4780CB-CC0E-413F-87D5-D780DADC5501}" dt="2023-04-28T18:11:01.712" v="1703" actId="20577"/>
          <ac:spMkLst>
            <pc:docMk/>
            <pc:sldMk cId="1115542450" sldId="302"/>
            <ac:spMk id="3" creationId="{D0CFD701-E713-3B0C-709A-67F4D5C40F31}"/>
          </ac:spMkLst>
        </pc:spChg>
      </pc:sldChg>
      <pc:sldChg chg="modSp new mod">
        <pc:chgData name="nikos ouranos" userId="94d67860f1fe13dd" providerId="LiveId" clId="{FD4780CB-CC0E-413F-87D5-D780DADC5501}" dt="2023-04-28T20:38:56.050" v="1810" actId="20577"/>
        <pc:sldMkLst>
          <pc:docMk/>
          <pc:sldMk cId="3450824411" sldId="303"/>
        </pc:sldMkLst>
        <pc:spChg chg="mod">
          <ac:chgData name="nikos ouranos" userId="94d67860f1fe13dd" providerId="LiveId" clId="{FD4780CB-CC0E-413F-87D5-D780DADC5501}" dt="2023-04-28T18:11:40.536" v="1705"/>
          <ac:spMkLst>
            <pc:docMk/>
            <pc:sldMk cId="3450824411" sldId="303"/>
            <ac:spMk id="2" creationId="{09ECE3AA-9FF9-1F8A-45DF-4809C802E3D3}"/>
          </ac:spMkLst>
        </pc:spChg>
        <pc:spChg chg="mod">
          <ac:chgData name="nikos ouranos" userId="94d67860f1fe13dd" providerId="LiveId" clId="{FD4780CB-CC0E-413F-87D5-D780DADC5501}" dt="2023-04-28T20:38:56.050" v="1810" actId="20577"/>
          <ac:spMkLst>
            <pc:docMk/>
            <pc:sldMk cId="3450824411" sldId="303"/>
            <ac:spMk id="3" creationId="{6FDEBF5E-4505-D90B-4A23-B1FDD575F4AB}"/>
          </ac:spMkLst>
        </pc:spChg>
      </pc:sldChg>
      <pc:sldChg chg="modSp new mod">
        <pc:chgData name="nikos ouranos" userId="94d67860f1fe13dd" providerId="LiveId" clId="{FD4780CB-CC0E-413F-87D5-D780DADC5501}" dt="2023-04-28T18:17:05.153" v="1805" actId="313"/>
        <pc:sldMkLst>
          <pc:docMk/>
          <pc:sldMk cId="4125670258" sldId="304"/>
        </pc:sldMkLst>
        <pc:spChg chg="mod">
          <ac:chgData name="nikos ouranos" userId="94d67860f1fe13dd" providerId="LiveId" clId="{FD4780CB-CC0E-413F-87D5-D780DADC5501}" dt="2023-04-28T18:17:05.153" v="1805" actId="313"/>
          <ac:spMkLst>
            <pc:docMk/>
            <pc:sldMk cId="4125670258" sldId="304"/>
            <ac:spMk id="2" creationId="{FEB0F2CA-826C-A433-A517-BCAAB4D18B62}"/>
          </ac:spMkLst>
        </pc:spChg>
        <pc:spChg chg="mod">
          <ac:chgData name="nikos ouranos" userId="94d67860f1fe13dd" providerId="LiveId" clId="{FD4780CB-CC0E-413F-87D5-D780DADC5501}" dt="2023-04-28T18:15:47.705" v="1759" actId="113"/>
          <ac:spMkLst>
            <pc:docMk/>
            <pc:sldMk cId="4125670258" sldId="304"/>
            <ac:spMk id="3" creationId="{5110624C-FE08-A326-85BF-D42C00C2661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08FC74-9516-65AD-0864-7803D09B5B0F}"/>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E87DDE22-57CB-E81B-E7D4-B37697DB39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E6BCEB1E-2EA5-1BC7-9D4B-4626DC9B6F9C}"/>
              </a:ext>
            </a:extLst>
          </p:cNvPr>
          <p:cNvSpPr>
            <a:spLocks noGrp="1"/>
          </p:cNvSpPr>
          <p:nvPr>
            <p:ph type="dt" sz="half" idx="10"/>
          </p:nvPr>
        </p:nvSpPr>
        <p:spPr/>
        <p:txBody>
          <a:bodyPr/>
          <a:lstStyle/>
          <a:p>
            <a:fld id="{BB39CA11-78F2-4C04-8F6F-E8404ED9E3F4}" type="datetimeFigureOut">
              <a:rPr lang="el-GR" smtClean="0"/>
              <a:t>28/4/2023</a:t>
            </a:fld>
            <a:endParaRPr lang="el-GR"/>
          </a:p>
        </p:txBody>
      </p:sp>
      <p:sp>
        <p:nvSpPr>
          <p:cNvPr id="5" name="Θέση υποσέλιδου 4">
            <a:extLst>
              <a:ext uri="{FF2B5EF4-FFF2-40B4-BE49-F238E27FC236}">
                <a16:creationId xmlns:a16="http://schemas.microsoft.com/office/drawing/2014/main" id="{EF3B27BD-B167-9DCA-408E-59BB0CA2567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7808793-DC6A-3997-E895-7AA1001979CA}"/>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1737662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FECAF1-79BD-1FAD-BB16-506EC40FEFD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E4D6DC41-B9C4-3CB2-2957-2FEB92376FE1}"/>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2720DF2-D902-E1DA-9635-4BB162C22C2A}"/>
              </a:ext>
            </a:extLst>
          </p:cNvPr>
          <p:cNvSpPr>
            <a:spLocks noGrp="1"/>
          </p:cNvSpPr>
          <p:nvPr>
            <p:ph type="dt" sz="half" idx="10"/>
          </p:nvPr>
        </p:nvSpPr>
        <p:spPr/>
        <p:txBody>
          <a:bodyPr/>
          <a:lstStyle/>
          <a:p>
            <a:fld id="{BB39CA11-78F2-4C04-8F6F-E8404ED9E3F4}" type="datetimeFigureOut">
              <a:rPr lang="el-GR" smtClean="0"/>
              <a:t>28/4/2023</a:t>
            </a:fld>
            <a:endParaRPr lang="el-GR"/>
          </a:p>
        </p:txBody>
      </p:sp>
      <p:sp>
        <p:nvSpPr>
          <p:cNvPr id="5" name="Θέση υποσέλιδου 4">
            <a:extLst>
              <a:ext uri="{FF2B5EF4-FFF2-40B4-BE49-F238E27FC236}">
                <a16:creationId xmlns:a16="http://schemas.microsoft.com/office/drawing/2014/main" id="{969503F2-81E1-25AE-A24B-8A0BFAB90FE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73BFE9B-3BCE-0AC6-7A91-51E567E45A5E}"/>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3499604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9EDC0CC-7648-BEF2-8B1D-505CACFB53E6}"/>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CF7939B-8E53-2766-A843-329017521F54}"/>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47ECFC0-6995-8FE4-717A-1E89456F0208}"/>
              </a:ext>
            </a:extLst>
          </p:cNvPr>
          <p:cNvSpPr>
            <a:spLocks noGrp="1"/>
          </p:cNvSpPr>
          <p:nvPr>
            <p:ph type="dt" sz="half" idx="10"/>
          </p:nvPr>
        </p:nvSpPr>
        <p:spPr/>
        <p:txBody>
          <a:bodyPr/>
          <a:lstStyle/>
          <a:p>
            <a:fld id="{BB39CA11-78F2-4C04-8F6F-E8404ED9E3F4}" type="datetimeFigureOut">
              <a:rPr lang="el-GR" smtClean="0"/>
              <a:t>28/4/2023</a:t>
            </a:fld>
            <a:endParaRPr lang="el-GR"/>
          </a:p>
        </p:txBody>
      </p:sp>
      <p:sp>
        <p:nvSpPr>
          <p:cNvPr id="5" name="Θέση υποσέλιδου 4">
            <a:extLst>
              <a:ext uri="{FF2B5EF4-FFF2-40B4-BE49-F238E27FC236}">
                <a16:creationId xmlns:a16="http://schemas.microsoft.com/office/drawing/2014/main" id="{7A451A56-CBAF-2103-E83A-3E5B5DD7115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CE8E362-8E04-E581-78BC-44F32A157E34}"/>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3956866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FB7649-EA10-5E39-7E25-139A1B929D0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90875E7-41F7-60C5-F6D8-6363EC2E991D}"/>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86CB8EB-4146-492F-EDA6-7A6F68532E7F}"/>
              </a:ext>
            </a:extLst>
          </p:cNvPr>
          <p:cNvSpPr>
            <a:spLocks noGrp="1"/>
          </p:cNvSpPr>
          <p:nvPr>
            <p:ph type="dt" sz="half" idx="10"/>
          </p:nvPr>
        </p:nvSpPr>
        <p:spPr/>
        <p:txBody>
          <a:bodyPr/>
          <a:lstStyle/>
          <a:p>
            <a:fld id="{BB39CA11-78F2-4C04-8F6F-E8404ED9E3F4}" type="datetimeFigureOut">
              <a:rPr lang="el-GR" smtClean="0"/>
              <a:t>28/4/2023</a:t>
            </a:fld>
            <a:endParaRPr lang="el-GR"/>
          </a:p>
        </p:txBody>
      </p:sp>
      <p:sp>
        <p:nvSpPr>
          <p:cNvPr id="5" name="Θέση υποσέλιδου 4">
            <a:extLst>
              <a:ext uri="{FF2B5EF4-FFF2-40B4-BE49-F238E27FC236}">
                <a16:creationId xmlns:a16="http://schemas.microsoft.com/office/drawing/2014/main" id="{2F8BFD11-45F2-F0FC-76CA-7F4281E29E2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3102C5E-D3B8-D53E-8827-7920D81D1DEB}"/>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4056357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9D5B42-13D3-FCBE-2565-0978EB4A10F5}"/>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AC45612-5E18-8D7B-13F3-C37B964512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B0CD3658-319C-8B49-1D14-707D38E2F967}"/>
              </a:ext>
            </a:extLst>
          </p:cNvPr>
          <p:cNvSpPr>
            <a:spLocks noGrp="1"/>
          </p:cNvSpPr>
          <p:nvPr>
            <p:ph type="dt" sz="half" idx="10"/>
          </p:nvPr>
        </p:nvSpPr>
        <p:spPr/>
        <p:txBody>
          <a:bodyPr/>
          <a:lstStyle/>
          <a:p>
            <a:fld id="{BB39CA11-78F2-4C04-8F6F-E8404ED9E3F4}" type="datetimeFigureOut">
              <a:rPr lang="el-GR" smtClean="0"/>
              <a:t>28/4/2023</a:t>
            </a:fld>
            <a:endParaRPr lang="el-GR"/>
          </a:p>
        </p:txBody>
      </p:sp>
      <p:sp>
        <p:nvSpPr>
          <p:cNvPr id="5" name="Θέση υποσέλιδου 4">
            <a:extLst>
              <a:ext uri="{FF2B5EF4-FFF2-40B4-BE49-F238E27FC236}">
                <a16:creationId xmlns:a16="http://schemas.microsoft.com/office/drawing/2014/main" id="{1AFCA950-9E54-57BC-CE5D-CAE1F782D56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07A4E01-9AA7-9E5A-5B01-38AA99948D0D}"/>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1007843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3F9D21-F6E3-E591-CD4C-85F32443D6A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4CF4755-408A-F1FB-E804-68D46D3D5454}"/>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576DC826-03FA-9875-DB7B-0E85937C2133}"/>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D64FEAFC-321F-3450-5476-326F483D6C5E}"/>
              </a:ext>
            </a:extLst>
          </p:cNvPr>
          <p:cNvSpPr>
            <a:spLocks noGrp="1"/>
          </p:cNvSpPr>
          <p:nvPr>
            <p:ph type="dt" sz="half" idx="10"/>
          </p:nvPr>
        </p:nvSpPr>
        <p:spPr/>
        <p:txBody>
          <a:bodyPr/>
          <a:lstStyle/>
          <a:p>
            <a:fld id="{BB39CA11-78F2-4C04-8F6F-E8404ED9E3F4}" type="datetimeFigureOut">
              <a:rPr lang="el-GR" smtClean="0"/>
              <a:t>28/4/2023</a:t>
            </a:fld>
            <a:endParaRPr lang="el-GR"/>
          </a:p>
        </p:txBody>
      </p:sp>
      <p:sp>
        <p:nvSpPr>
          <p:cNvPr id="6" name="Θέση υποσέλιδου 5">
            <a:extLst>
              <a:ext uri="{FF2B5EF4-FFF2-40B4-BE49-F238E27FC236}">
                <a16:creationId xmlns:a16="http://schemas.microsoft.com/office/drawing/2014/main" id="{0EBF9C80-094F-DCA6-8906-ED70B357978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10534EA-B0B4-C8DC-32F7-97A3C7359235}"/>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1125097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2AA2AF-8C68-BFAC-4EBC-38CFDDE27AA4}"/>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94F7114-9F8A-E6FB-2D5C-DF69A84108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93DB85FC-59FD-248A-2A44-8567D39AB8A4}"/>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4D22D7B6-5DD6-28BF-1627-271BA70E9F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216E48D0-39DB-D93D-D7C0-AC8AC53050E6}"/>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0A13680A-7A4F-AF1A-6940-71C93E6C78A2}"/>
              </a:ext>
            </a:extLst>
          </p:cNvPr>
          <p:cNvSpPr>
            <a:spLocks noGrp="1"/>
          </p:cNvSpPr>
          <p:nvPr>
            <p:ph type="dt" sz="half" idx="10"/>
          </p:nvPr>
        </p:nvSpPr>
        <p:spPr/>
        <p:txBody>
          <a:bodyPr/>
          <a:lstStyle/>
          <a:p>
            <a:fld id="{BB39CA11-78F2-4C04-8F6F-E8404ED9E3F4}" type="datetimeFigureOut">
              <a:rPr lang="el-GR" smtClean="0"/>
              <a:t>28/4/2023</a:t>
            </a:fld>
            <a:endParaRPr lang="el-GR"/>
          </a:p>
        </p:txBody>
      </p:sp>
      <p:sp>
        <p:nvSpPr>
          <p:cNvPr id="8" name="Θέση υποσέλιδου 7">
            <a:extLst>
              <a:ext uri="{FF2B5EF4-FFF2-40B4-BE49-F238E27FC236}">
                <a16:creationId xmlns:a16="http://schemas.microsoft.com/office/drawing/2014/main" id="{96A07C51-F074-CB98-B04B-3B7D9765EB66}"/>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71CA0057-15AF-1959-4DCC-5A6BB641215B}"/>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1291047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F72665-669C-A82E-B627-6A1DC747AAA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BDE5F3FB-2289-BD4F-B5D2-3495029675EE}"/>
              </a:ext>
            </a:extLst>
          </p:cNvPr>
          <p:cNvSpPr>
            <a:spLocks noGrp="1"/>
          </p:cNvSpPr>
          <p:nvPr>
            <p:ph type="dt" sz="half" idx="10"/>
          </p:nvPr>
        </p:nvSpPr>
        <p:spPr/>
        <p:txBody>
          <a:bodyPr/>
          <a:lstStyle/>
          <a:p>
            <a:fld id="{BB39CA11-78F2-4C04-8F6F-E8404ED9E3F4}" type="datetimeFigureOut">
              <a:rPr lang="el-GR" smtClean="0"/>
              <a:t>28/4/2023</a:t>
            </a:fld>
            <a:endParaRPr lang="el-GR"/>
          </a:p>
        </p:txBody>
      </p:sp>
      <p:sp>
        <p:nvSpPr>
          <p:cNvPr id="4" name="Θέση υποσέλιδου 3">
            <a:extLst>
              <a:ext uri="{FF2B5EF4-FFF2-40B4-BE49-F238E27FC236}">
                <a16:creationId xmlns:a16="http://schemas.microsoft.com/office/drawing/2014/main" id="{6F8A864F-170E-ABC3-19FF-28D166B3ABA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CACCEBCD-5FE2-139F-2BD1-38B153D77808}"/>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2761026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E56CB46C-9818-37AA-FFEE-C3C1832E33BF}"/>
              </a:ext>
            </a:extLst>
          </p:cNvPr>
          <p:cNvSpPr>
            <a:spLocks noGrp="1"/>
          </p:cNvSpPr>
          <p:nvPr>
            <p:ph type="dt" sz="half" idx="10"/>
          </p:nvPr>
        </p:nvSpPr>
        <p:spPr/>
        <p:txBody>
          <a:bodyPr/>
          <a:lstStyle/>
          <a:p>
            <a:fld id="{BB39CA11-78F2-4C04-8F6F-E8404ED9E3F4}" type="datetimeFigureOut">
              <a:rPr lang="el-GR" smtClean="0"/>
              <a:t>28/4/2023</a:t>
            </a:fld>
            <a:endParaRPr lang="el-GR"/>
          </a:p>
        </p:txBody>
      </p:sp>
      <p:sp>
        <p:nvSpPr>
          <p:cNvPr id="3" name="Θέση υποσέλιδου 2">
            <a:extLst>
              <a:ext uri="{FF2B5EF4-FFF2-40B4-BE49-F238E27FC236}">
                <a16:creationId xmlns:a16="http://schemas.microsoft.com/office/drawing/2014/main" id="{162AE566-A0E4-C24C-D61F-AD0C955606A7}"/>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992293C1-6F16-5F46-0373-DC83A380DE80}"/>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321030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5A8CB6-3BA2-0E91-88BA-DE3D4323172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CDE9F43-D21F-6D8C-C0C2-7906CC2328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2481E16-50FE-B1EE-73F4-A2A7C126D5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5D32A6C-F881-3B3D-B428-8940F110EFF9}"/>
              </a:ext>
            </a:extLst>
          </p:cNvPr>
          <p:cNvSpPr>
            <a:spLocks noGrp="1"/>
          </p:cNvSpPr>
          <p:nvPr>
            <p:ph type="dt" sz="half" idx="10"/>
          </p:nvPr>
        </p:nvSpPr>
        <p:spPr/>
        <p:txBody>
          <a:bodyPr/>
          <a:lstStyle/>
          <a:p>
            <a:fld id="{BB39CA11-78F2-4C04-8F6F-E8404ED9E3F4}" type="datetimeFigureOut">
              <a:rPr lang="el-GR" smtClean="0"/>
              <a:t>28/4/2023</a:t>
            </a:fld>
            <a:endParaRPr lang="el-GR"/>
          </a:p>
        </p:txBody>
      </p:sp>
      <p:sp>
        <p:nvSpPr>
          <p:cNvPr id="6" name="Θέση υποσέλιδου 5">
            <a:extLst>
              <a:ext uri="{FF2B5EF4-FFF2-40B4-BE49-F238E27FC236}">
                <a16:creationId xmlns:a16="http://schemas.microsoft.com/office/drawing/2014/main" id="{AB8C98C6-04E5-5A10-B86E-D848C831FB0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647BDD1-5C1E-51C3-D56B-F936DA87B6FC}"/>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78447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BE166E-C890-9D54-A3A2-20424C861D2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E1619A55-F2D5-89F0-B28F-80EF5412B6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0E9CBFDF-43B1-7F99-3E6C-1E6F7484B8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63983F9-7CC0-B9BC-B2ED-C712E69329C0}"/>
              </a:ext>
            </a:extLst>
          </p:cNvPr>
          <p:cNvSpPr>
            <a:spLocks noGrp="1"/>
          </p:cNvSpPr>
          <p:nvPr>
            <p:ph type="dt" sz="half" idx="10"/>
          </p:nvPr>
        </p:nvSpPr>
        <p:spPr/>
        <p:txBody>
          <a:bodyPr/>
          <a:lstStyle/>
          <a:p>
            <a:fld id="{BB39CA11-78F2-4C04-8F6F-E8404ED9E3F4}" type="datetimeFigureOut">
              <a:rPr lang="el-GR" smtClean="0"/>
              <a:t>28/4/2023</a:t>
            </a:fld>
            <a:endParaRPr lang="el-GR"/>
          </a:p>
        </p:txBody>
      </p:sp>
      <p:sp>
        <p:nvSpPr>
          <p:cNvPr id="6" name="Θέση υποσέλιδου 5">
            <a:extLst>
              <a:ext uri="{FF2B5EF4-FFF2-40B4-BE49-F238E27FC236}">
                <a16:creationId xmlns:a16="http://schemas.microsoft.com/office/drawing/2014/main" id="{A141B961-A826-7B8C-74EE-97F459FE3E9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DA19475-07A4-6469-F94A-6031AE72EBA9}"/>
              </a:ext>
            </a:extLst>
          </p:cNvPr>
          <p:cNvSpPr>
            <a:spLocks noGrp="1"/>
          </p:cNvSpPr>
          <p:nvPr>
            <p:ph type="sldNum" sz="quarter" idx="12"/>
          </p:nvPr>
        </p:nvSpPr>
        <p:spPr/>
        <p:txBody>
          <a:bodyPr/>
          <a:lstStyle/>
          <a:p>
            <a:fld id="{853B0F20-A9AA-43DE-B461-4F0B863A130B}" type="slidenum">
              <a:rPr lang="el-GR" smtClean="0"/>
              <a:t>‹#›</a:t>
            </a:fld>
            <a:endParaRPr lang="el-GR"/>
          </a:p>
        </p:txBody>
      </p:sp>
    </p:spTree>
    <p:extLst>
      <p:ext uri="{BB962C8B-B14F-4D97-AF65-F5344CB8AC3E}">
        <p14:creationId xmlns:p14="http://schemas.microsoft.com/office/powerpoint/2010/main" val="980292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55F97804-28D8-0A57-9406-BDA3C27274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592E442-EF52-20D1-D22F-CE05AE92F8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6ABA573-149C-33A7-0EEC-32A3D5E070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39CA11-78F2-4C04-8F6F-E8404ED9E3F4}" type="datetimeFigureOut">
              <a:rPr lang="el-GR" smtClean="0"/>
              <a:t>28/4/2023</a:t>
            </a:fld>
            <a:endParaRPr lang="el-GR"/>
          </a:p>
        </p:txBody>
      </p:sp>
      <p:sp>
        <p:nvSpPr>
          <p:cNvPr id="5" name="Θέση υποσέλιδου 4">
            <a:extLst>
              <a:ext uri="{FF2B5EF4-FFF2-40B4-BE49-F238E27FC236}">
                <a16:creationId xmlns:a16="http://schemas.microsoft.com/office/drawing/2014/main" id="{0A1E7179-6D1C-4171-874D-DFCE96D5D7B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F00FE287-F51D-C9E2-AD65-B7D1BFEE50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3B0F20-A9AA-43DE-B461-4F0B863A130B}" type="slidenum">
              <a:rPr lang="el-GR" smtClean="0"/>
              <a:t>‹#›</a:t>
            </a:fld>
            <a:endParaRPr lang="el-GR"/>
          </a:p>
        </p:txBody>
      </p:sp>
    </p:spTree>
    <p:extLst>
      <p:ext uri="{BB962C8B-B14F-4D97-AF65-F5344CB8AC3E}">
        <p14:creationId xmlns:p14="http://schemas.microsoft.com/office/powerpoint/2010/main" val="2726072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bebeosis.army.gr/index.php?action=en_apostrateia"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newmoney.gr/tag/ipourgio-ergasias-ke-kinonikon-ipotheseon/"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forin.gr/laws/law/3705/nomos-4578-2018"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9CFC21-0D79-13A6-43D5-039DD319A25C}"/>
              </a:ext>
            </a:extLst>
          </p:cNvPr>
          <p:cNvSpPr>
            <a:spLocks noGrp="1"/>
          </p:cNvSpPr>
          <p:nvPr>
            <p:ph type="ctrTitle"/>
          </p:nvPr>
        </p:nvSpPr>
        <p:spPr/>
        <p:txBody>
          <a:bodyPr/>
          <a:lstStyle/>
          <a:p>
            <a:r>
              <a:rPr lang="el-GR" dirty="0"/>
              <a:t>ΠΑΝΕΛΛΗΝΙΟ ΣΥΝΕΔΡΙΟ</a:t>
            </a:r>
          </a:p>
        </p:txBody>
      </p:sp>
      <p:sp>
        <p:nvSpPr>
          <p:cNvPr id="3" name="Υπότιτλος 2">
            <a:extLst>
              <a:ext uri="{FF2B5EF4-FFF2-40B4-BE49-F238E27FC236}">
                <a16:creationId xmlns:a16="http://schemas.microsoft.com/office/drawing/2014/main" id="{633FCD5B-679A-F65D-AF0F-02E8D4E8C964}"/>
              </a:ext>
            </a:extLst>
          </p:cNvPr>
          <p:cNvSpPr>
            <a:spLocks noGrp="1"/>
          </p:cNvSpPr>
          <p:nvPr>
            <p:ph type="subTitle" idx="1"/>
          </p:nvPr>
        </p:nvSpPr>
        <p:spPr>
          <a:xfrm>
            <a:off x="1524000" y="1122363"/>
            <a:ext cx="9144000" cy="4135437"/>
          </a:xfrm>
        </p:spPr>
        <p:txBody>
          <a:bodyPr/>
          <a:lstStyle/>
          <a:p>
            <a:endParaRPr lang="el-GR" dirty="0"/>
          </a:p>
          <a:p>
            <a:endParaRPr lang="el-GR" dirty="0"/>
          </a:p>
          <a:p>
            <a:endParaRPr lang="el-GR" dirty="0"/>
          </a:p>
          <a:p>
            <a:endParaRPr lang="el-GR" dirty="0"/>
          </a:p>
          <a:p>
            <a:endParaRPr lang="el-GR" dirty="0"/>
          </a:p>
          <a:p>
            <a:r>
              <a:rPr lang="el-GR" sz="4800" dirty="0"/>
              <a:t>ΛΟΥΤΡΑΚΙ</a:t>
            </a:r>
          </a:p>
        </p:txBody>
      </p:sp>
    </p:spTree>
    <p:extLst>
      <p:ext uri="{BB962C8B-B14F-4D97-AF65-F5344CB8AC3E}">
        <p14:creationId xmlns:p14="http://schemas.microsoft.com/office/powerpoint/2010/main" val="13918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C049F1-06B7-5B67-6D1E-BF60458A6510}"/>
              </a:ext>
            </a:extLst>
          </p:cNvPr>
          <p:cNvSpPr>
            <a:spLocks noGrp="1"/>
          </p:cNvSpPr>
          <p:nvPr>
            <p:ph type="title"/>
          </p:nvPr>
        </p:nvSpPr>
        <p:spPr/>
        <p:txBody>
          <a:bodyPr/>
          <a:lstStyle/>
          <a:p>
            <a:pPr indent="270510">
              <a:lnSpc>
                <a:spcPts val="1920"/>
              </a:lnSpc>
              <a:spcAft>
                <a:spcPts val="1050"/>
              </a:spcAft>
            </a:pPr>
            <a:r>
              <a:rPr lang="el-GR" sz="4400" b="1"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Επίδομα προσωπικής διαφοράς</a:t>
            </a:r>
            <a:br>
              <a:rPr lang="el-GR" sz="4000" kern="1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9A7D2804-0951-DCA8-3A24-7FBC58F9061F}"/>
              </a:ext>
            </a:extLst>
          </p:cNvPr>
          <p:cNvSpPr>
            <a:spLocks noGrp="1"/>
          </p:cNvSpPr>
          <p:nvPr>
            <p:ph idx="1"/>
          </p:nvPr>
        </p:nvSpPr>
        <p:spPr/>
        <p:txBody>
          <a:bodyPr/>
          <a:lstStyle/>
          <a:p>
            <a:pPr indent="270510">
              <a:lnSpc>
                <a:spcPts val="1920"/>
              </a:lnSpc>
              <a:spcAft>
                <a:spcPts val="800"/>
              </a:spcAft>
            </a:pPr>
            <a:r>
              <a:rPr lang="el-GR" sz="1800" b="1"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α -300 ευρώ </a:t>
            </a:r>
            <a:r>
              <a:rPr lang="el-GR" sz="1800"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πήραν οι συνταξιούχοι που δεν είδαν καθόλου την αύξηση 7,75%, λόγω της προσωπικής διαφοράς και λαμβάνουν κύρια σύνταξη έως και 1.100 ευρώ.</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indent="270510">
              <a:lnSpc>
                <a:spcPts val="1920"/>
              </a:lnSpc>
              <a:spcAft>
                <a:spcPts val="800"/>
              </a:spcAft>
            </a:pPr>
            <a:r>
              <a:rPr lang="el-GR" sz="1800"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a:t>
            </a:r>
            <a:r>
              <a:rPr lang="el-GR" sz="1800" b="1"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β-250 ευρώ </a:t>
            </a:r>
            <a:r>
              <a:rPr lang="el-GR" sz="1800"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πήραν οι συνταξιούχοι που δεν είδαν καθόλου την αύξηση 7,75%, λόγω της προσωπικής διαφοράς και λαμβάνουν κύρια σύνταξη πάνω από 1.100 έως και 1.600 ευρώ τον μήνα ή είδαν μικρότερη αύξηση (έως 3,49%) και λαμβάνουν κύρια σύνταξη έως και 1.100 ευρώ.</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indent="270510">
              <a:lnSpc>
                <a:spcPts val="1920"/>
              </a:lnSpc>
              <a:spcAft>
                <a:spcPts val="800"/>
              </a:spcAft>
            </a:pPr>
            <a:r>
              <a:rPr lang="el-GR" sz="1800" b="1"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γ- 200 </a:t>
            </a:r>
            <a:r>
              <a:rPr lang="el-GR" sz="1800"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ευρώ </a:t>
            </a:r>
            <a:r>
              <a:rPr lang="el-GR" sz="1800" kern="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πήραν </a:t>
            </a:r>
            <a:r>
              <a:rPr lang="el-GR" sz="1800"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οι συνταξιούχοι που είδαν αύξηση έως και 3,49% και λαμβάνουν κύρια σύνταξη πάνω από 1.100 έως και 1.600 ευρώ ή αύξηση από 3,5% έως και 6,99% και λαμβάνουν κύρια σύνταξη έως και 1.100 ευρώ. </a:t>
            </a:r>
          </a:p>
          <a:p>
            <a:pPr indent="270510">
              <a:lnSpc>
                <a:spcPts val="1920"/>
              </a:lnSpc>
              <a:spcAft>
                <a:spcPts val="800"/>
              </a:spcAft>
            </a:pPr>
            <a:r>
              <a:rPr lang="el-GR" sz="1800" b="1" kern="100" dirty="0">
                <a:solidFill>
                  <a:srgbClr val="333333"/>
                </a:solidFill>
                <a:effectLst/>
                <a:latin typeface="Arial" panose="020B0604020202020204" pitchFamily="34" charset="0"/>
                <a:ea typeface="Calibri" panose="020F0502020204030204" pitchFamily="34" charset="0"/>
                <a:cs typeface="Times New Roman" panose="02020603050405020304" pitchFamily="18" charset="0"/>
              </a:rPr>
              <a:t>Δεν πήραν έκτακτο επίδομα οι συνταξιούχοι με άθροισμα συντάξεων πάνω από 1.601 ευρώ</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964422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F422F46-14F7-C20D-BA94-87A5407F370A}"/>
              </a:ext>
            </a:extLst>
          </p:cNvPr>
          <p:cNvSpPr>
            <a:spLocks noGrp="1"/>
          </p:cNvSpPr>
          <p:nvPr>
            <p:ph type="title"/>
          </p:nvPr>
        </p:nvSpPr>
        <p:spPr/>
        <p:txBody>
          <a:bodyPr/>
          <a:lstStyle/>
          <a:p>
            <a:r>
              <a:rPr lang="el-GR" dirty="0"/>
              <a:t>Κατάργηση της ειδικής εισφοράς αλληλεγγύης</a:t>
            </a:r>
          </a:p>
        </p:txBody>
      </p:sp>
      <p:sp>
        <p:nvSpPr>
          <p:cNvPr id="3" name="Θέση περιεχομένου 2">
            <a:extLst>
              <a:ext uri="{FF2B5EF4-FFF2-40B4-BE49-F238E27FC236}">
                <a16:creationId xmlns:a16="http://schemas.microsoft.com/office/drawing/2014/main" id="{9A9B6EB6-CEA3-422C-9F0F-3A62C859AB94}"/>
              </a:ext>
            </a:extLst>
          </p:cNvPr>
          <p:cNvSpPr>
            <a:spLocks noGrp="1"/>
          </p:cNvSpPr>
          <p:nvPr>
            <p:ph idx="1"/>
          </p:nvPr>
        </p:nvSpPr>
        <p:spPr/>
        <p:txBody>
          <a:bodyPr/>
          <a:lstStyle/>
          <a:p>
            <a:r>
              <a:rPr lang="el-GR" dirty="0"/>
              <a:t>-Η Κατάργηση της ειδικής εισφοράς αλληλεγγύης (μικρό ποσό, του άρθρου 43Α του ν.4172/2013, για όλα τα εισοδήματα που αποκτώνται από την 1η.1.2023 και εφεξής, είναι η μόνη αύξηση για όλους .</a:t>
            </a:r>
          </a:p>
        </p:txBody>
      </p:sp>
    </p:spTree>
    <p:extLst>
      <p:ext uri="{BB962C8B-B14F-4D97-AF65-F5344CB8AC3E}">
        <p14:creationId xmlns:p14="http://schemas.microsoft.com/office/powerpoint/2010/main" val="3445288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55E2FE-D95A-9D34-5EC4-4354AA657447}"/>
              </a:ext>
            </a:extLst>
          </p:cNvPr>
          <p:cNvSpPr>
            <a:spLocks noGrp="1"/>
          </p:cNvSpPr>
          <p:nvPr>
            <p:ph type="title"/>
          </p:nvPr>
        </p:nvSpPr>
        <p:spPr/>
        <p:txBody>
          <a:bodyPr/>
          <a:lstStyle/>
          <a:p>
            <a:r>
              <a:rPr lang="el-GR" dirty="0">
                <a:solidFill>
                  <a:srgbClr val="FF0000"/>
                </a:solidFill>
              </a:rPr>
              <a:t>ΜΤΣ : μείωση ΒΟΕΑ</a:t>
            </a:r>
          </a:p>
        </p:txBody>
      </p:sp>
      <p:sp>
        <p:nvSpPr>
          <p:cNvPr id="3" name="Θέση περιεχομένου 2">
            <a:extLst>
              <a:ext uri="{FF2B5EF4-FFF2-40B4-BE49-F238E27FC236}">
                <a16:creationId xmlns:a16="http://schemas.microsoft.com/office/drawing/2014/main" id="{69B56E8F-3415-6CCE-EF2C-BCB9B53555E0}"/>
              </a:ext>
            </a:extLst>
          </p:cNvPr>
          <p:cNvSpPr>
            <a:spLocks noGrp="1"/>
          </p:cNvSpPr>
          <p:nvPr>
            <p:ph idx="1"/>
          </p:nvPr>
        </p:nvSpPr>
        <p:spPr/>
        <p:txBody>
          <a:bodyPr>
            <a:normAutofit fontScale="92500" lnSpcReduction="10000"/>
          </a:bodyPr>
          <a:lstStyle/>
          <a:p>
            <a:r>
              <a:rPr lang="el-GR" dirty="0"/>
              <a:t>ΦΕΚ Τεύχος B’ 6694/23.12.2022 η υπ. </a:t>
            </a:r>
            <a:r>
              <a:rPr lang="el-GR" dirty="0" err="1"/>
              <a:t>Αριθμ</a:t>
            </a:r>
            <a:r>
              <a:rPr lang="el-GR" dirty="0"/>
              <a:t>. Φ. 951.1/101/1243962/Σ. 5091 ΚΥΑ , η οποία τροποποιεί την  2412/Φ.951/360/431347/17-1-1984 κοινής απόφασης των Υφυπουργών Εθνικής Άμυνας και Οικονομικών «Βοήθημα Οικογενειακής ή Επαγγελματικής Αυτοτέλειας για τα παιδιά των μετόχων και Μερισματούχων του ΜΤΣ» (Β’ 74)</a:t>
            </a:r>
          </a:p>
          <a:p>
            <a:r>
              <a:rPr lang="el-GR" dirty="0"/>
              <a:t>Ειδικότερα στο άρθρο 1,  αναφέρει: </a:t>
            </a:r>
          </a:p>
          <a:p>
            <a:r>
              <a:rPr lang="el-GR" dirty="0"/>
              <a:t>«...Ειδικά για τα τέκνα που υποβάλλουν αίτηση χορήγησης του βοηθήματος από 01-01-2023 και έπειτα, οι μήνες ασφάλισης που </a:t>
            </a:r>
            <a:r>
              <a:rPr lang="el-GR" dirty="0" err="1"/>
              <a:t>διανύθηκαν</a:t>
            </a:r>
            <a:r>
              <a:rPr lang="el-GR" dirty="0"/>
              <a:t> εντός του χρονικού διαστήματος καταβολής του μερίσματος, λογίζονται στο ήμισυ, στρογγυλοποιημένοι στην επόμενη ακέραια μονάδα», δηλαδή μείωση του ποσού του ΒΟΕΑ που μπορεί να φθάσει σχεδόν στο 50%!!!</a:t>
            </a:r>
          </a:p>
          <a:p>
            <a:endParaRPr lang="el-GR" dirty="0"/>
          </a:p>
        </p:txBody>
      </p:sp>
    </p:spTree>
    <p:extLst>
      <p:ext uri="{BB962C8B-B14F-4D97-AF65-F5344CB8AC3E}">
        <p14:creationId xmlns:p14="http://schemas.microsoft.com/office/powerpoint/2010/main" val="135731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E344B3-5191-1963-3673-F57A6EBB9878}"/>
              </a:ext>
            </a:extLst>
          </p:cNvPr>
          <p:cNvSpPr>
            <a:spLocks noGrp="1"/>
          </p:cNvSpPr>
          <p:nvPr>
            <p:ph type="title"/>
          </p:nvPr>
        </p:nvSpPr>
        <p:spPr>
          <a:xfrm>
            <a:off x="838200" y="365125"/>
            <a:ext cx="10515600" cy="732155"/>
          </a:xfrm>
        </p:spPr>
        <p:txBody>
          <a:bodyPr/>
          <a:lstStyle/>
          <a:p>
            <a:r>
              <a:rPr lang="el-GR" dirty="0"/>
              <a:t>Παράδειγμα</a:t>
            </a:r>
          </a:p>
        </p:txBody>
      </p:sp>
      <p:sp>
        <p:nvSpPr>
          <p:cNvPr id="3" name="Θέση περιεχομένου 2">
            <a:extLst>
              <a:ext uri="{FF2B5EF4-FFF2-40B4-BE49-F238E27FC236}">
                <a16:creationId xmlns:a16="http://schemas.microsoft.com/office/drawing/2014/main" id="{3BF15DA7-3BE4-82A2-71C9-B413D0EC3568}"/>
              </a:ext>
            </a:extLst>
          </p:cNvPr>
          <p:cNvSpPr>
            <a:spLocks noGrp="1"/>
          </p:cNvSpPr>
          <p:nvPr>
            <p:ph idx="1"/>
          </p:nvPr>
        </p:nvSpPr>
        <p:spPr/>
        <p:txBody>
          <a:bodyPr/>
          <a:lstStyle/>
          <a:p>
            <a:r>
              <a:rPr lang="el-GR" dirty="0"/>
              <a:t>:Έστω Απόστρατος  στα 25  χρόνια ασφάλισης παιδιού,  που θεμελιώνει το δικαίωμα απόδοσης,  έχει :</a:t>
            </a:r>
          </a:p>
          <a:p>
            <a:r>
              <a:rPr lang="el-GR" dirty="0"/>
              <a:t>-χρόνια στην ενέργεια : 17</a:t>
            </a:r>
          </a:p>
          <a:p>
            <a:r>
              <a:rPr lang="el-GR" dirty="0"/>
              <a:t>-χρόνια στην αποστρατεία :8</a:t>
            </a:r>
          </a:p>
          <a:p>
            <a:r>
              <a:rPr lang="el-GR" dirty="0"/>
              <a:t>Μέχρι σήμερα έχει 25 χρόνια ασφάλισης και 25 χρόνια προσμέτρησης στην απόδοση ,ανεξάρτητα πόσα από αυτά ήταν στην ενέργεια ή την αποστρατεία , για λόγους αναλογικής ισότητας  με γνώμονα την αλληλουχία των γενεών .Με την νέα ΚΥΑ,  ο χρόνος θα υπολογισθεί 17 χρόνια + 8/2 χρόνια  =21 χρόνια και όχι 25!!  Καταγγείλαμε και ζητούμε την κατάργηση της ΚΥΑ.</a:t>
            </a:r>
          </a:p>
          <a:p>
            <a:endParaRPr lang="el-GR" dirty="0"/>
          </a:p>
        </p:txBody>
      </p:sp>
    </p:spTree>
    <p:extLst>
      <p:ext uri="{BB962C8B-B14F-4D97-AF65-F5344CB8AC3E}">
        <p14:creationId xmlns:p14="http://schemas.microsoft.com/office/powerpoint/2010/main" val="23311003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31DF41-5456-A931-C417-7C4E83448A4F}"/>
              </a:ext>
            </a:extLst>
          </p:cNvPr>
          <p:cNvSpPr>
            <a:spLocks noGrp="1"/>
          </p:cNvSpPr>
          <p:nvPr>
            <p:ph type="title"/>
          </p:nvPr>
        </p:nvSpPr>
        <p:spPr/>
        <p:txBody>
          <a:bodyPr>
            <a:normAutofit/>
          </a:bodyPr>
          <a:lstStyle/>
          <a:p>
            <a:r>
              <a:rPr lang="el-GR" b="1" i="0" dirty="0">
                <a:solidFill>
                  <a:srgbClr val="333333"/>
                </a:solidFill>
                <a:effectLst/>
                <a:latin typeface="Helvetica" panose="020B0604020202020204" pitchFamily="34" charset="0"/>
              </a:rPr>
              <a:t> Παύση και </a:t>
            </a:r>
            <a:r>
              <a:rPr lang="el-GR" b="1" i="0">
                <a:solidFill>
                  <a:srgbClr val="333333"/>
                </a:solidFill>
                <a:effectLst/>
                <a:latin typeface="Helvetica" panose="020B0604020202020204" pitchFamily="34" charset="0"/>
              </a:rPr>
              <a:t>επιστροφή κράτησης </a:t>
            </a:r>
            <a:r>
              <a:rPr lang="el-GR" b="1" i="0" dirty="0">
                <a:solidFill>
                  <a:srgbClr val="333333"/>
                </a:solidFill>
                <a:effectLst/>
                <a:latin typeface="Helvetica" panose="020B0604020202020204" pitchFamily="34" charset="0"/>
              </a:rPr>
              <a:t>Ν. 4093/12, στα μερίσματα του Μ. Τ. Σ. </a:t>
            </a:r>
            <a:endParaRPr lang="el-GR" dirty="0"/>
          </a:p>
        </p:txBody>
      </p:sp>
      <p:sp>
        <p:nvSpPr>
          <p:cNvPr id="3" name="Θέση περιεχομένου 2">
            <a:extLst>
              <a:ext uri="{FF2B5EF4-FFF2-40B4-BE49-F238E27FC236}">
                <a16:creationId xmlns:a16="http://schemas.microsoft.com/office/drawing/2014/main" id="{9236D104-975E-4358-393E-B17DDD53A471}"/>
              </a:ext>
            </a:extLst>
          </p:cNvPr>
          <p:cNvSpPr>
            <a:spLocks noGrp="1"/>
          </p:cNvSpPr>
          <p:nvPr>
            <p:ph idx="1"/>
          </p:nvPr>
        </p:nvSpPr>
        <p:spPr/>
        <p:txBody>
          <a:bodyPr>
            <a:normAutofit fontScale="77500" lnSpcReduction="20000"/>
          </a:bodyPr>
          <a:lstStyle/>
          <a:p>
            <a:pPr algn="l"/>
            <a:r>
              <a:rPr lang="el-GR" b="0" i="0" dirty="0">
                <a:solidFill>
                  <a:srgbClr val="333333"/>
                </a:solidFill>
                <a:effectLst/>
                <a:latin typeface="Helvetica" panose="020B0604020202020204" pitchFamily="34" charset="0"/>
              </a:rPr>
              <a:t>Ο καθένας μπορεί να  υπολογίσει με τα δικά του Ενημερωτικά Σημειώματα, τα οποία μπορεί να δει και να τυπώσει :</a:t>
            </a:r>
          </a:p>
          <a:p>
            <a:pPr algn="l"/>
            <a:r>
              <a:rPr lang="el-GR" b="0" i="0" u="none" strike="noStrike" dirty="0">
                <a:solidFill>
                  <a:srgbClr val="F99734"/>
                </a:solidFill>
                <a:effectLst/>
                <a:latin typeface="Helvetica" panose="020B0604020202020204" pitchFamily="34" charset="0"/>
                <a:hlinkClick r:id="rId2"/>
              </a:rPr>
              <a:t>Γενικό Επιτελείο Στρατού – Ηλεκτρονική Πύλη Διαδικτυακών Υπηρεσιών (army.gr)</a:t>
            </a:r>
            <a:endParaRPr lang="el-GR" b="0" i="0" dirty="0">
              <a:solidFill>
                <a:srgbClr val="333333"/>
              </a:solidFill>
              <a:effectLst/>
              <a:latin typeface="Helvetica" panose="020B0604020202020204" pitchFamily="34" charset="0"/>
            </a:endParaRPr>
          </a:p>
          <a:p>
            <a:pPr marL="0" indent="0" algn="l">
              <a:buNone/>
            </a:pPr>
            <a:r>
              <a:rPr lang="el-GR" b="0" i="0" dirty="0">
                <a:solidFill>
                  <a:srgbClr val="333333"/>
                </a:solidFill>
                <a:effectLst/>
                <a:latin typeface="Helvetica" panose="020B0604020202020204" pitchFamily="34" charset="0"/>
              </a:rPr>
              <a:t> </a:t>
            </a:r>
          </a:p>
          <a:p>
            <a:pPr algn="l"/>
            <a:r>
              <a:rPr lang="el-GR" b="1" i="0" dirty="0">
                <a:solidFill>
                  <a:srgbClr val="333333"/>
                </a:solidFill>
                <a:effectLst/>
                <a:latin typeface="Helvetica" panose="020B0604020202020204" pitchFamily="34" charset="0"/>
              </a:rPr>
              <a:t>-</a:t>
            </a:r>
            <a:r>
              <a:rPr lang="el-GR" b="0" i="0" dirty="0">
                <a:solidFill>
                  <a:srgbClr val="333333"/>
                </a:solidFill>
                <a:effectLst/>
                <a:latin typeface="Helvetica" panose="020B0604020202020204" pitchFamily="34" charset="0"/>
              </a:rPr>
              <a:t> από ΙΑΝ 2021 έως και τον ΙΟΥΝ 2022 ,</a:t>
            </a:r>
            <a:r>
              <a:rPr lang="el-GR" b="1" i="0" u="sng" dirty="0">
                <a:solidFill>
                  <a:srgbClr val="333333"/>
                </a:solidFill>
                <a:effectLst/>
                <a:latin typeface="Helvetica" panose="020B0604020202020204" pitchFamily="34" charset="0"/>
              </a:rPr>
              <a:t>18 μήνες</a:t>
            </a:r>
            <a:r>
              <a:rPr lang="el-GR" b="0" i="0" dirty="0">
                <a:solidFill>
                  <a:srgbClr val="333333"/>
                </a:solidFill>
                <a:effectLst/>
                <a:latin typeface="Helvetica" panose="020B0604020202020204" pitchFamily="34" charset="0"/>
              </a:rPr>
              <a:t>, το ποσό κράτησης, είναι ίδιο για όλους τους μήνες.</a:t>
            </a:r>
          </a:p>
          <a:p>
            <a:pPr algn="l"/>
            <a:r>
              <a:rPr lang="el-GR" b="1" i="0" dirty="0">
                <a:solidFill>
                  <a:srgbClr val="333333"/>
                </a:solidFill>
                <a:effectLst/>
                <a:latin typeface="Helvetica" panose="020B0604020202020204" pitchFamily="34" charset="0"/>
              </a:rPr>
              <a:t>-</a:t>
            </a:r>
            <a:r>
              <a:rPr lang="el-GR" b="0" i="0" dirty="0">
                <a:solidFill>
                  <a:srgbClr val="333333"/>
                </a:solidFill>
                <a:effectLst/>
                <a:latin typeface="Helvetica" panose="020B0604020202020204" pitchFamily="34" charset="0"/>
              </a:rPr>
              <a:t> από ΙΟΥΛ 2022 έως και τον ΜΑΡ 2023 </a:t>
            </a:r>
            <a:r>
              <a:rPr lang="el-GR" b="1" i="0" u="sng" dirty="0">
                <a:solidFill>
                  <a:srgbClr val="333333"/>
                </a:solidFill>
                <a:effectLst/>
                <a:latin typeface="Helvetica" panose="020B0604020202020204" pitchFamily="34" charset="0"/>
              </a:rPr>
              <a:t>,9 μήνες</a:t>
            </a:r>
            <a:r>
              <a:rPr lang="el-GR" b="0" i="0" dirty="0">
                <a:solidFill>
                  <a:srgbClr val="333333"/>
                </a:solidFill>
                <a:effectLst/>
                <a:latin typeface="Helvetica" panose="020B0604020202020204" pitchFamily="34" charset="0"/>
              </a:rPr>
              <a:t>, το ποσό κράτησης είναι </a:t>
            </a:r>
            <a:r>
              <a:rPr lang="el-GR" b="1" i="0" dirty="0">
                <a:solidFill>
                  <a:srgbClr val="333333"/>
                </a:solidFill>
                <a:effectLst/>
                <a:latin typeface="Helvetica" panose="020B0604020202020204" pitchFamily="34" charset="0"/>
              </a:rPr>
              <a:t>αυξημένο,</a:t>
            </a:r>
            <a:r>
              <a:rPr lang="el-GR" b="0" i="0" dirty="0">
                <a:solidFill>
                  <a:srgbClr val="333333"/>
                </a:solidFill>
                <a:effectLst/>
                <a:latin typeface="Helvetica" panose="020B0604020202020204" pitchFamily="34" charset="0"/>
              </a:rPr>
              <a:t> αλλά  είναι ίδιο για όλους τους μήνες.</a:t>
            </a:r>
          </a:p>
          <a:p>
            <a:pPr algn="l"/>
            <a:r>
              <a:rPr lang="el-GR" b="1" i="0" dirty="0">
                <a:solidFill>
                  <a:srgbClr val="333333"/>
                </a:solidFill>
                <a:effectLst/>
                <a:latin typeface="Helvetica" panose="020B0604020202020204" pitchFamily="34" charset="0"/>
              </a:rPr>
              <a:t>Παράδειγμα , για κράτηση 35 και 39  ευρώ :</a:t>
            </a:r>
            <a:endParaRPr lang="el-GR" b="0" i="0" dirty="0">
              <a:solidFill>
                <a:srgbClr val="333333"/>
              </a:solidFill>
              <a:effectLst/>
              <a:latin typeface="Helvetica" panose="020B0604020202020204" pitchFamily="34" charset="0"/>
            </a:endParaRPr>
          </a:p>
          <a:p>
            <a:pPr algn="l"/>
            <a:r>
              <a:rPr lang="el-GR" b="0" i="0" dirty="0">
                <a:solidFill>
                  <a:srgbClr val="333333"/>
                </a:solidFill>
                <a:effectLst/>
                <a:latin typeface="Helvetica" panose="020B0604020202020204" pitchFamily="34" charset="0"/>
              </a:rPr>
              <a:t>α) 35 x 18 μήνες ,από ΙΑΝ 2021 έως και ΙΟΥΝ 2022 = 630€ μεικτά</a:t>
            </a:r>
          </a:p>
          <a:p>
            <a:pPr algn="l"/>
            <a:r>
              <a:rPr lang="el-GR" b="0" i="0" dirty="0">
                <a:solidFill>
                  <a:srgbClr val="333333"/>
                </a:solidFill>
                <a:effectLst/>
                <a:latin typeface="Helvetica" panose="020B0604020202020204" pitchFamily="34" charset="0"/>
              </a:rPr>
              <a:t>β) 39 x 9 μήνες ,από ΙΟΥΛ 2022 έως και ΜΑΡ 2023 = 351€ μεικτά</a:t>
            </a:r>
          </a:p>
          <a:p>
            <a:pPr algn="l"/>
            <a:r>
              <a:rPr lang="el-GR" b="1" i="0" u="sng" dirty="0">
                <a:solidFill>
                  <a:srgbClr val="333333"/>
                </a:solidFill>
                <a:effectLst/>
                <a:latin typeface="Helvetica" panose="020B0604020202020204" pitchFamily="34" charset="0"/>
              </a:rPr>
              <a:t>Σύνολο 981  ευρώ, αφαιρώ 20% κρατήσεις =784,8 ευρώ.</a:t>
            </a:r>
          </a:p>
          <a:p>
            <a:pPr algn="l"/>
            <a:r>
              <a:rPr lang="el-GR" b="1" u="sng" dirty="0">
                <a:solidFill>
                  <a:srgbClr val="333333"/>
                </a:solidFill>
                <a:latin typeface="Helvetica" panose="020B0604020202020204" pitchFamily="34" charset="0"/>
              </a:rPr>
              <a:t>Τα ποσά φορολογούνται με 20%</a:t>
            </a:r>
            <a:endParaRPr lang="el-GR" b="0" i="0" dirty="0">
              <a:solidFill>
                <a:srgbClr val="333333"/>
              </a:solidFill>
              <a:effectLst/>
              <a:latin typeface="Helvetica" panose="020B0604020202020204" pitchFamily="34" charset="0"/>
            </a:endParaRPr>
          </a:p>
          <a:p>
            <a:endParaRPr lang="el-GR" dirty="0"/>
          </a:p>
        </p:txBody>
      </p:sp>
    </p:spTree>
    <p:extLst>
      <p:ext uri="{BB962C8B-B14F-4D97-AF65-F5344CB8AC3E}">
        <p14:creationId xmlns:p14="http://schemas.microsoft.com/office/powerpoint/2010/main" val="1901914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271F50-0771-03E0-C3DF-9E043C3FAE59}"/>
              </a:ext>
            </a:extLst>
          </p:cNvPr>
          <p:cNvSpPr>
            <a:spLocks noGrp="1"/>
          </p:cNvSpPr>
          <p:nvPr>
            <p:ph type="title"/>
          </p:nvPr>
        </p:nvSpPr>
        <p:spPr/>
        <p:txBody>
          <a:bodyPr/>
          <a:lstStyle/>
          <a:p>
            <a:r>
              <a:rPr kumimoji="0" lang="el-GR" sz="4400" b="0" i="0" u="none" strike="noStrike" kern="1200" cap="none" spc="0" normalizeH="0" baseline="0" noProof="0" dirty="0">
                <a:ln>
                  <a:noFill/>
                </a:ln>
                <a:solidFill>
                  <a:prstClr val="black"/>
                </a:solidFill>
                <a:effectLst/>
                <a:uLnTx/>
                <a:uFillTx/>
                <a:latin typeface="Calibri Light" panose="020F0302020204030204"/>
                <a:ea typeface="+mj-ea"/>
                <a:cs typeface="+mj-cs"/>
              </a:rPr>
              <a:t>Σφαγή στις συντάξεις χηρείας</a:t>
            </a:r>
            <a:endParaRPr lang="el-GR" dirty="0"/>
          </a:p>
        </p:txBody>
      </p:sp>
      <p:sp>
        <p:nvSpPr>
          <p:cNvPr id="3" name="Θέση περιεχομένου 2">
            <a:extLst>
              <a:ext uri="{FF2B5EF4-FFF2-40B4-BE49-F238E27FC236}">
                <a16:creationId xmlns:a16="http://schemas.microsoft.com/office/drawing/2014/main" id="{63174C83-342F-58BA-3F36-91B129895C02}"/>
              </a:ext>
            </a:extLst>
          </p:cNvPr>
          <p:cNvSpPr>
            <a:spLocks noGrp="1"/>
          </p:cNvSpPr>
          <p:nvPr>
            <p:ph idx="1"/>
          </p:nvPr>
        </p:nvSpPr>
        <p:spPr/>
        <p:txBody>
          <a:bodyPr>
            <a:normAutofit/>
          </a:bodyPr>
          <a:lstStyle/>
          <a:p>
            <a:pPr marL="228600" marR="0" lvl="0" indent="-228600" algn="l" defTabSz="914400" rtl="0" eaLnBrk="1" fontAlgn="auto" latinLnBrk="0" hangingPunct="1">
              <a:lnSpc>
                <a:spcPts val="1920"/>
              </a:lnSpc>
              <a:spcBef>
                <a:spcPts val="1000"/>
              </a:spcBef>
              <a:spcAft>
                <a:spcPts val="0"/>
              </a:spcAft>
              <a:buClrTx/>
              <a:buSzTx/>
              <a:buFont typeface="Arial" panose="020B0604020202020204" pitchFamily="34" charset="0"/>
              <a:buChar char="•"/>
              <a:tabLst/>
              <a:defRPr/>
            </a:pPr>
            <a:r>
              <a:rPr kumimoji="0" lang="el-GR" sz="32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mn-cs"/>
              </a:rPr>
              <a:t>Η εγκύκλιος </a:t>
            </a:r>
            <a:r>
              <a:rPr kumimoji="0" lang="el-GR" sz="3200" b="1" i="0" u="sng" strike="noStrike" kern="1200" cap="none" spc="0" normalizeH="0" baseline="0" noProof="0" dirty="0">
                <a:ln>
                  <a:noFill/>
                </a:ln>
                <a:solidFill>
                  <a:srgbClr val="F99734"/>
                </a:solidFill>
                <a:effectLst/>
                <a:uLnTx/>
                <a:uFillTx/>
                <a:latin typeface="Times New Roman" panose="02020603050405020304" pitchFamily="18" charset="0"/>
                <a:ea typeface="Times New Roman" panose="02020603050405020304" pitchFamily="18" charset="0"/>
                <a:cs typeface="+mn-cs"/>
                <a:hlinkClick r:id="rId2"/>
              </a:rPr>
              <a:t>του υφυπουργού Εργασίας και Κοινωνικών</a:t>
            </a:r>
          </a:p>
          <a:p>
            <a:pPr marL="0" marR="0" lvl="0" indent="0" algn="l" defTabSz="914400" rtl="0" eaLnBrk="1" fontAlgn="auto" latinLnBrk="0" hangingPunct="1">
              <a:lnSpc>
                <a:spcPts val="1920"/>
              </a:lnSpc>
              <a:spcBef>
                <a:spcPts val="1000"/>
              </a:spcBef>
              <a:spcAft>
                <a:spcPts val="0"/>
              </a:spcAft>
              <a:buClrTx/>
              <a:buSzTx/>
              <a:buFont typeface="Arial" panose="020B0604020202020204" pitchFamily="34" charset="0"/>
              <a:buNone/>
              <a:tabLst/>
              <a:defRPr/>
            </a:pPr>
            <a:r>
              <a:rPr kumimoji="0" lang="el-GR" sz="3200" b="1" i="0" u="sng" strike="noStrike" kern="1200" cap="none" spc="0" normalizeH="0" baseline="0" noProof="0" dirty="0">
                <a:ln>
                  <a:noFill/>
                </a:ln>
                <a:solidFill>
                  <a:srgbClr val="F99734"/>
                </a:solidFill>
                <a:effectLst/>
                <a:uLnTx/>
                <a:uFillTx/>
                <a:latin typeface="Times New Roman" panose="02020603050405020304" pitchFamily="18" charset="0"/>
                <a:ea typeface="Times New Roman" panose="02020603050405020304" pitchFamily="18" charset="0"/>
                <a:cs typeface="+mn-cs"/>
                <a:hlinkClick r:id="rId2"/>
              </a:rPr>
              <a:t> Υποθέσεων</a:t>
            </a:r>
            <a:r>
              <a:rPr kumimoji="0" lang="el-GR" sz="3200" b="1"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mn-cs"/>
              </a:rPr>
              <a:t>, Πάνου </a:t>
            </a:r>
            <a:r>
              <a:rPr kumimoji="0" lang="el-GR" sz="3200" b="1"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mn-cs"/>
              </a:rPr>
              <a:t>Τσακλόγλου</a:t>
            </a:r>
            <a:r>
              <a:rPr kumimoji="0" lang="el-GR" sz="3200" b="1"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mn-cs"/>
              </a:rPr>
              <a:t>, ,εφαρμόζει την</a:t>
            </a:r>
          </a:p>
          <a:p>
            <a:pPr marL="0" marR="0" lvl="0" indent="0" algn="l" defTabSz="914400" rtl="0" eaLnBrk="1" fontAlgn="auto" latinLnBrk="0" hangingPunct="1">
              <a:lnSpc>
                <a:spcPts val="1920"/>
              </a:lnSpc>
              <a:spcBef>
                <a:spcPts val="1000"/>
              </a:spcBef>
              <a:spcAft>
                <a:spcPts val="0"/>
              </a:spcAft>
              <a:buClrTx/>
              <a:buSzTx/>
              <a:buFont typeface="Arial" panose="020B0604020202020204" pitchFamily="34" charset="0"/>
              <a:buNone/>
              <a:tabLst/>
              <a:defRPr/>
            </a:pPr>
            <a:r>
              <a:rPr kumimoji="0" lang="el-GR" sz="3200" b="1"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mn-cs"/>
              </a:rPr>
              <a:t> καταστροφική για τους συνταξιούχους διάταξη</a:t>
            </a:r>
            <a:r>
              <a:rPr kumimoji="0" lang="el-GR" sz="32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mn-cs"/>
              </a:rPr>
              <a:t> </a:t>
            </a: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του</a:t>
            </a:r>
          </a:p>
          <a:p>
            <a:pPr marL="0" marR="0" lvl="0" indent="0" algn="l" defTabSz="914400" rtl="0" eaLnBrk="1" fontAlgn="auto" latinLnBrk="0" hangingPunct="1">
              <a:lnSpc>
                <a:spcPts val="192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άρθρου 12 παρ.5 του Νόμου 4387/2016 ,όπως</a:t>
            </a:r>
          </a:p>
          <a:p>
            <a:pPr marL="0" marR="0" lvl="0" indent="0" algn="l" defTabSz="914400" rtl="0" eaLnBrk="1" fontAlgn="auto" latinLnBrk="0" hangingPunct="1">
              <a:lnSpc>
                <a:spcPts val="192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τροποποιήθηκε με τους Νόμους  4389/2016 (</a:t>
            </a:r>
            <a:r>
              <a:rPr kumimoji="0" lang="el-GR"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Κατρούγκαλου</a:t>
            </a: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a:t>
            </a:r>
          </a:p>
          <a:p>
            <a:pPr marL="0" marR="0" lvl="0" indent="0" algn="l" defTabSz="914400" rtl="0" eaLnBrk="1" fontAlgn="auto" latinLnBrk="0" hangingPunct="1">
              <a:lnSpc>
                <a:spcPts val="192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και  4611/2019 (</a:t>
            </a:r>
            <a:r>
              <a:rPr kumimoji="0" lang="el-GR"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Βούρτση</a:t>
            </a: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a:t>
            </a:r>
            <a:r>
              <a:rPr kumimoji="0" lang="el-GR" sz="32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mn-cs"/>
              </a:rPr>
              <a:t>,για απαγόρευση σώρευσης</a:t>
            </a:r>
          </a:p>
          <a:p>
            <a:pPr marL="0" marR="0" lvl="0" indent="0" algn="l" defTabSz="914400" rtl="0" eaLnBrk="1" fontAlgn="auto" latinLnBrk="0" hangingPunct="1">
              <a:lnSpc>
                <a:spcPts val="192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mn-cs"/>
              </a:rPr>
              <a:t>εθνικών συντάξεων και επιχειρεί μεγάλες περικοπές  </a:t>
            </a: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σε</a:t>
            </a:r>
          </a:p>
          <a:p>
            <a:pPr marL="0" marR="0" lvl="0" indent="0" algn="l" defTabSz="914400" rtl="0" eaLnBrk="1" fontAlgn="auto" latinLnBrk="0" hangingPunct="1">
              <a:lnSpc>
                <a:spcPts val="192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χιλιάδες συντάξεις γήρατος , χηρείας , αναπηρίας αλλά και</a:t>
            </a:r>
          </a:p>
          <a:p>
            <a:pPr marL="0" marR="0" lvl="0" indent="0" algn="l" defTabSz="914400" rtl="0" eaLnBrk="1" fontAlgn="auto" latinLnBrk="0" hangingPunct="1">
              <a:lnSpc>
                <a:spcPts val="192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μελλοντικών συντάξεων  εργαζομένων συνταξιούχων, από</a:t>
            </a:r>
          </a:p>
          <a:p>
            <a:pPr marL="0" marR="0" lvl="0" indent="0" algn="l" defTabSz="914400" rtl="0" eaLnBrk="1" fontAlgn="auto" latinLnBrk="0" hangingPunct="1">
              <a:lnSpc>
                <a:spcPts val="192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ίδιο δικαίωμα.</a:t>
            </a:r>
          </a:p>
          <a:p>
            <a:pPr marL="0" marR="0" lvl="0" indent="0" algn="l" defTabSz="914400" rtl="0" eaLnBrk="1" fontAlgn="auto" latinLnBrk="0" hangingPunct="1">
              <a:lnSpc>
                <a:spcPts val="1920"/>
              </a:lnSpc>
              <a:spcBef>
                <a:spcPts val="1000"/>
              </a:spcBef>
              <a:spcAft>
                <a:spcPts val="0"/>
              </a:spcAft>
              <a:buClrTx/>
              <a:buSzTx/>
              <a:buFont typeface="Arial" panose="020B0604020202020204" pitchFamily="34" charset="0"/>
              <a:buNone/>
              <a:tabLst/>
              <a:defRPr/>
            </a:pPr>
            <a:r>
              <a:rPr kumimoji="0" lang="el-GR"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Όλες οι σημερινές συντάξεις …θα γίνουν χηρείας</a:t>
            </a:r>
            <a:endParaRPr kumimoji="0" lang="el-GR"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endParaRPr lang="el-GR" dirty="0"/>
          </a:p>
          <a:p>
            <a:endParaRPr lang="el-GR" dirty="0"/>
          </a:p>
        </p:txBody>
      </p:sp>
    </p:spTree>
    <p:extLst>
      <p:ext uri="{BB962C8B-B14F-4D97-AF65-F5344CB8AC3E}">
        <p14:creationId xmlns:p14="http://schemas.microsoft.com/office/powerpoint/2010/main" val="3053771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F29187-6596-34AE-270D-2B10CE7B1649}"/>
              </a:ext>
            </a:extLst>
          </p:cNvPr>
          <p:cNvSpPr>
            <a:spLocks noGrp="1"/>
          </p:cNvSpPr>
          <p:nvPr>
            <p:ph type="title"/>
          </p:nvPr>
        </p:nvSpPr>
        <p:spPr/>
        <p:txBody>
          <a:bodyPr/>
          <a:lstStyle/>
          <a:p>
            <a:r>
              <a:rPr kumimoji="0" lang="el-GR" sz="4400" b="0" i="0" u="none" strike="noStrike" kern="1200" cap="none" spc="0" normalizeH="0" baseline="0" noProof="0" dirty="0">
                <a:ln>
                  <a:noFill/>
                </a:ln>
                <a:solidFill>
                  <a:prstClr val="black"/>
                </a:solidFill>
                <a:effectLst/>
                <a:uLnTx/>
                <a:uFillTx/>
                <a:latin typeface="Calibri Light" panose="020F0302020204030204"/>
                <a:ea typeface="+mj-ea"/>
                <a:cs typeface="+mj-cs"/>
              </a:rPr>
              <a:t> Από 1-1-2022 </a:t>
            </a:r>
            <a:endParaRPr lang="el-GR" dirty="0"/>
          </a:p>
        </p:txBody>
      </p:sp>
      <p:sp>
        <p:nvSpPr>
          <p:cNvPr id="3" name="Θέση περιεχομένου 2">
            <a:extLst>
              <a:ext uri="{FF2B5EF4-FFF2-40B4-BE49-F238E27FC236}">
                <a16:creationId xmlns:a16="http://schemas.microsoft.com/office/drawing/2014/main" id="{82AC32AA-C951-1B1F-43E8-D4A26A8F8486}"/>
              </a:ext>
            </a:extLst>
          </p:cNvPr>
          <p:cNvSpPr>
            <a:spLocks noGrp="1"/>
          </p:cNvSpPr>
          <p:nvPr>
            <p:ph idx="1"/>
          </p:nvPr>
        </p:nvSpPr>
        <p:spPr/>
        <p:txBody>
          <a:bodyPr>
            <a:normAutofit lnSpcReduction="10000"/>
          </a:bodyPr>
          <a:lstStyle/>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1-Χορήγηση μιας μόνο </a:t>
            </a:r>
            <a:r>
              <a:rPr kumimoji="0" lang="el-GR" sz="2600" b="0" i="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εθνικής σύνταξης </a:t>
            </a:r>
            <a:r>
              <a:rPr kumimoji="0" lang="el-GR" sz="2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στο εξής, επί περισσοτέρων συνταξιοδοτικών παροχών .</a:t>
            </a:r>
            <a:endParaRPr kumimoji="0" lang="el-GR"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2-Χορήγηση  ανταποδοτικής σύνταξης :</a:t>
            </a:r>
            <a:endParaRPr kumimoji="0" lang="el-GR"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-Την πρώτη τριετία που κατέστη χήρα, του 70%  της ανταποδοτικής</a:t>
            </a:r>
            <a:endParaRPr kumimoji="0" lang="el-GR"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90000"/>
              </a:lnSpc>
              <a:spcBef>
                <a:spcPts val="500"/>
              </a:spcBef>
              <a:spcAft>
                <a:spcPts val="500"/>
              </a:spcAft>
              <a:buClrTx/>
              <a:buSzTx/>
              <a:buFont typeface="Arial" panose="020B0604020202020204" pitchFamily="34" charset="0"/>
              <a:buChar char="•"/>
              <a:tabLst/>
              <a:defRPr/>
            </a:pPr>
            <a:r>
              <a:rPr kumimoji="0" lang="el-GR" sz="26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-Με τη λήξη τής τριετίας, τότε θα λαμβάνει ΜΟΝΟ το 35% της ανταποδοτικής σύνταξης του </a:t>
            </a:r>
            <a:r>
              <a:rPr kumimoji="0" lang="el-GR" sz="26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θανόντος</a:t>
            </a:r>
            <a:r>
              <a:rPr kumimoji="0" lang="el-GR" sz="26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l-GR" sz="26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επί της ονομαστικής σύνταξης) .</a:t>
            </a:r>
            <a:endParaRPr kumimoji="0" lang="el-GR" sz="2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228600" marR="0" lvl="0" indent="-228600" algn="l" defTabSz="914400" rtl="0" eaLnBrk="1" fontAlgn="auto" latinLnBrk="0" hangingPunct="1">
              <a:lnSpc>
                <a:spcPct val="90000"/>
              </a:lnSpc>
              <a:spcBef>
                <a:spcPts val="500"/>
              </a:spcBef>
              <a:spcAft>
                <a:spcPts val="500"/>
              </a:spcAft>
              <a:buClrTx/>
              <a:buSzTx/>
              <a:buFont typeface="Arial" panose="020B0604020202020204" pitchFamily="34" charset="0"/>
              <a:buChar char="•"/>
              <a:tabLst/>
              <a:defRPr/>
            </a:pPr>
            <a:r>
              <a:rPr kumimoji="0" lang="el-GR" sz="26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mn-cs"/>
              </a:rPr>
              <a:t>3-Για όσους είχαν συνταξιοδοτηθεί έως τις 13 </a:t>
            </a:r>
            <a:r>
              <a:rPr kumimoji="0" lang="el-GR" sz="26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mn-cs"/>
              </a:rPr>
              <a:t>Μαϊου</a:t>
            </a:r>
            <a:r>
              <a:rPr kumimoji="0" lang="el-GR" sz="26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mn-cs"/>
              </a:rPr>
              <a:t> 2016 το υπερβάλλον ποσό που προκύπτει από την επιπλέον εθνική σύνταξη θεωρείται προσωπική διαφορά, συνεχίζεται η καταβολή του και συμψηφίζεται με  μελλοντική αύξηση.</a:t>
            </a:r>
            <a:endParaRPr kumimoji="0" lang="el-GR" sz="2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endParaRPr lang="el-GR" dirty="0"/>
          </a:p>
        </p:txBody>
      </p:sp>
    </p:spTree>
    <p:extLst>
      <p:ext uri="{BB962C8B-B14F-4D97-AF65-F5344CB8AC3E}">
        <p14:creationId xmlns:p14="http://schemas.microsoft.com/office/powerpoint/2010/main" val="35379529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5A380C-2DDE-91EB-E856-C85FA30EF97A}"/>
              </a:ext>
            </a:extLst>
          </p:cNvPr>
          <p:cNvSpPr>
            <a:spLocks noGrp="1"/>
          </p:cNvSpPr>
          <p:nvPr>
            <p:ph type="title"/>
          </p:nvPr>
        </p:nvSpPr>
        <p:spPr/>
        <p:txBody>
          <a:bodyPr/>
          <a:lstStyle/>
          <a:p>
            <a:r>
              <a:rPr lang="el-GR" dirty="0"/>
              <a:t>ΤΕΚΑ</a:t>
            </a:r>
            <a:r>
              <a:rPr kumimoji="0" lang="el-GR" sz="2800" b="0" i="0" u="none" strike="noStrike" kern="1200" cap="none" spc="0" normalizeH="0" baseline="0" noProof="0" dirty="0">
                <a:ln>
                  <a:noFill/>
                </a:ln>
                <a:solidFill>
                  <a:srgbClr val="333333"/>
                </a:solidFill>
                <a:effectLst/>
                <a:uLnTx/>
                <a:uFillTx/>
                <a:latin typeface="Arial Nova Light" panose="020B0304020202020204" pitchFamily="34" charset="0"/>
                <a:ea typeface="Times New Roman" panose="02020603050405020304" pitchFamily="18" charset="0"/>
                <a:cs typeface="Times New Roman" panose="02020603050405020304" pitchFamily="18" charset="0"/>
              </a:rPr>
              <a:t> (Ταμείο Επικουρικής </a:t>
            </a:r>
            <a:r>
              <a:rPr kumimoji="0" lang="el-GR" sz="2800" b="0" i="0" u="none" strike="noStrike" kern="1200" cap="none" spc="0" normalizeH="0" baseline="0" noProof="0" dirty="0" err="1">
                <a:ln>
                  <a:noFill/>
                </a:ln>
                <a:solidFill>
                  <a:srgbClr val="333333"/>
                </a:solidFill>
                <a:effectLst/>
                <a:uLnTx/>
                <a:uFillTx/>
                <a:latin typeface="Arial Nova Light" panose="020B0304020202020204" pitchFamily="34" charset="0"/>
                <a:ea typeface="Times New Roman" panose="02020603050405020304" pitchFamily="18" charset="0"/>
                <a:cs typeface="Times New Roman" panose="02020603050405020304" pitchFamily="18" charset="0"/>
              </a:rPr>
              <a:t>Κεφαλαιοποιητικής</a:t>
            </a:r>
            <a:r>
              <a:rPr kumimoji="0" lang="el-GR" sz="2800" b="0" i="0" u="none" strike="noStrike" kern="1200" cap="none" spc="0" normalizeH="0" baseline="0" noProof="0" dirty="0">
                <a:ln>
                  <a:noFill/>
                </a:ln>
                <a:solidFill>
                  <a:srgbClr val="333333"/>
                </a:solidFill>
                <a:effectLst/>
                <a:uLnTx/>
                <a:uFillTx/>
                <a:latin typeface="Arial Nova Light" panose="020B0304020202020204" pitchFamily="34" charset="0"/>
                <a:ea typeface="Times New Roman" panose="02020603050405020304" pitchFamily="18" charset="0"/>
                <a:cs typeface="Times New Roman" panose="02020603050405020304" pitchFamily="18" charset="0"/>
              </a:rPr>
              <a:t> Ασφάλισης) ,</a:t>
            </a:r>
            <a:br>
              <a:rPr kumimoji="0" lang="el-GR" sz="2800" b="0" i="0" u="none" strike="noStrike" kern="1200" cap="none" spc="0" normalizeH="0" baseline="0" noProof="0" dirty="0">
                <a:ln>
                  <a:noFill/>
                </a:ln>
                <a:solidFill>
                  <a:srgbClr val="333333"/>
                </a:solidFill>
                <a:effectLst/>
                <a:uLnTx/>
                <a:uFillTx/>
                <a:latin typeface="Arial Nova Light" panose="020B0304020202020204" pitchFamily="34" charset="0"/>
                <a:ea typeface="Times New Roman" panose="02020603050405020304" pitchFamily="18" charset="0"/>
                <a:cs typeface="Times New Roman" panose="02020603050405020304" pitchFamily="18" charset="0"/>
              </a:rPr>
            </a:br>
            <a:r>
              <a:rPr kumimoji="0" lang="el-GR" sz="2800" b="0" i="0" u="none" strike="noStrike" kern="1200" cap="none" spc="0" normalizeH="0" baseline="0" noProof="0" dirty="0">
                <a:ln>
                  <a:noFill/>
                </a:ln>
                <a:solidFill>
                  <a:srgbClr val="333333"/>
                </a:solidFill>
                <a:effectLst/>
                <a:uLnTx/>
                <a:uFillTx/>
                <a:latin typeface="Arial Nova Light" panose="020B0304020202020204" pitchFamily="34" charset="0"/>
                <a:ea typeface="Times New Roman" panose="02020603050405020304" pitchFamily="18" charset="0"/>
                <a:cs typeface="Times New Roman" panose="02020603050405020304" pitchFamily="18" charset="0"/>
              </a:rPr>
              <a:t>από 1-1-2023,πλήρης λειτουργεία.</a:t>
            </a:r>
            <a:endParaRPr lang="el-GR" dirty="0"/>
          </a:p>
        </p:txBody>
      </p:sp>
      <p:sp>
        <p:nvSpPr>
          <p:cNvPr id="3" name="Θέση περιεχομένου 2">
            <a:extLst>
              <a:ext uri="{FF2B5EF4-FFF2-40B4-BE49-F238E27FC236}">
                <a16:creationId xmlns:a16="http://schemas.microsoft.com/office/drawing/2014/main" id="{52FECC11-EA4A-D651-D252-78EFF87B851D}"/>
              </a:ext>
            </a:extLst>
          </p:cNvPr>
          <p:cNvSpPr>
            <a:spLocks noGrp="1"/>
          </p:cNvSpPr>
          <p:nvPr>
            <p:ph idx="1"/>
          </p:nvPr>
        </p:nvSpPr>
        <p:spPr/>
        <p:txBody>
          <a:bodyPr>
            <a:normAutofit fontScale="92500" lnSpcReduction="20000"/>
          </a:bodyPr>
          <a:lstStyle/>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-Το ΤΕΚΑ, αποκόπτει τη Δημόσια υποχρεωτική Επικουρική Ασφάλιση από το κράτος και την στήριξή του, σύμφωνα με το άρθρο 22 παρ. 5 του Συντάγματος και την ερμηνεία του από τα Ανώτατα Δικαστήρια τής χώρας,</a:t>
            </a:r>
          </a:p>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αποφάσεις του Συμβουλίου Επικρατείας με αριθ. 2287/2015, 1889/2019 και 2482/2020 του Α’ Τμήματος).</a:t>
            </a:r>
            <a:endParaRPr kumimoji="0" lang="el-GR"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srgbClr val="231F2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Σύμφωνα με το άρθρο 60 του ν. 4826/2021, το κράτος δεν θα εγγυάται πλέον την επικουρική σύνταξη </a:t>
            </a:r>
          </a:p>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srgbClr val="333333"/>
                </a:solidFill>
                <a:effectLst/>
                <a:uLnTx/>
                <a:uFillTx/>
                <a:latin typeface="Calibri" panose="020F0502020204030204" pitchFamily="34" charset="0"/>
                <a:ea typeface="Calibri" panose="020F0502020204030204" pitchFamily="34" charset="0"/>
                <a:cs typeface="Times New Roman" panose="02020603050405020304" pitchFamily="18" charset="0"/>
              </a:rPr>
              <a:t>-Την ίδια στιγμή, </a:t>
            </a:r>
            <a:r>
              <a:rPr kumimoji="0" lang="el-GR" sz="2800" b="1" i="0" u="none" strike="noStrike" kern="1200" cap="none" spc="0" normalizeH="0" baseline="0" noProof="0" dirty="0">
                <a:ln>
                  <a:noFill/>
                </a:ln>
                <a:solidFill>
                  <a:srgbClr val="333333"/>
                </a:solidFill>
                <a:effectLst/>
                <a:uLnTx/>
                <a:uFillTx/>
                <a:latin typeface="Calibri" panose="020F0502020204030204" pitchFamily="34" charset="0"/>
                <a:ea typeface="Calibri" panose="020F0502020204030204" pitchFamily="34" charset="0"/>
                <a:cs typeface="Times New Roman" panose="02020603050405020304" pitchFamily="18" charset="0"/>
              </a:rPr>
              <a:t>ΚΑΝΕΝΑ ΑΝΤΙΜΕΤΡΟ  </a:t>
            </a:r>
            <a:r>
              <a:rPr kumimoji="0" lang="el-GR" sz="2800" b="0" i="0" u="none" strike="noStrike" kern="1200" cap="none" spc="0" normalizeH="0" baseline="0" noProof="0" dirty="0">
                <a:ln>
                  <a:noFill/>
                </a:ln>
                <a:solidFill>
                  <a:srgbClr val="333333"/>
                </a:solidFill>
                <a:effectLst/>
                <a:uLnTx/>
                <a:uFillTx/>
                <a:latin typeface="Calibri" panose="020F0502020204030204" pitchFamily="34" charset="0"/>
                <a:ea typeface="Calibri" panose="020F0502020204030204" pitchFamily="34" charset="0"/>
                <a:cs typeface="Times New Roman" panose="02020603050405020304" pitchFamily="18" charset="0"/>
              </a:rPr>
              <a:t>δεν προβλέπεται για την στήριξη των επικουρικών συντάξεων. Η αλληλουχία  των  ασφαλιστικών γενεών των εργαζομένων ,εξασφάλιζε τους πόρους των επικουρικών ταμείων</a:t>
            </a:r>
            <a:endParaRPr kumimoji="0" lang="el-GR"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7301698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187DC0-45B1-D264-724E-FCEE9D02F32F}"/>
              </a:ext>
            </a:extLst>
          </p:cNvPr>
          <p:cNvSpPr>
            <a:spLocks noGrp="1"/>
          </p:cNvSpPr>
          <p:nvPr>
            <p:ph type="title"/>
          </p:nvPr>
        </p:nvSpPr>
        <p:spPr/>
        <p:txBody>
          <a:bodyPr/>
          <a:lstStyle/>
          <a:p>
            <a:r>
              <a:rPr kumimoji="0" lang="el-GR" sz="4400" b="0" i="0" u="none" strike="noStrike" kern="1200" cap="none" spc="0" normalizeH="0" baseline="0" noProof="0" dirty="0">
                <a:ln>
                  <a:noFill/>
                </a:ln>
                <a:solidFill>
                  <a:prstClr val="black"/>
                </a:solidFill>
                <a:effectLst/>
                <a:uLnTx/>
                <a:uFillTx/>
                <a:latin typeface="Calibri Light" panose="020F0302020204030204"/>
                <a:ea typeface="+mj-ea"/>
                <a:cs typeface="+mj-cs"/>
              </a:rPr>
              <a:t>Απασχολούμενοι συνταξιούχοι</a:t>
            </a:r>
            <a:endParaRPr lang="el-GR" dirty="0"/>
          </a:p>
        </p:txBody>
      </p:sp>
      <p:sp>
        <p:nvSpPr>
          <p:cNvPr id="3" name="Θέση περιεχομένου 2">
            <a:extLst>
              <a:ext uri="{FF2B5EF4-FFF2-40B4-BE49-F238E27FC236}">
                <a16:creationId xmlns:a16="http://schemas.microsoft.com/office/drawing/2014/main" id="{AE0A7F7E-3E00-B676-1542-6890A214FBFF}"/>
              </a:ext>
            </a:extLst>
          </p:cNvPr>
          <p:cNvSpPr>
            <a:spLocks noGrp="1"/>
          </p:cNvSpPr>
          <p:nvPr>
            <p:ph idx="1"/>
          </p:nvPr>
        </p:nvSpPr>
        <p:spPr/>
        <p:txBody>
          <a:bodyPr/>
          <a:lstStyle/>
          <a:p>
            <a:r>
              <a:rPr lang="el-GR" dirty="0"/>
              <a:t>Από  πρώτη Μαρτίου 2022 εφαρμόζονται δυσβάστακτες περικοπές για       συνταξιούχους που εργάζονται ή </a:t>
            </a:r>
            <a:r>
              <a:rPr lang="el-GR" dirty="0" err="1"/>
              <a:t>αυτοαπασχολούνται</a:t>
            </a:r>
            <a:r>
              <a:rPr lang="el-GR" dirty="0"/>
              <a:t> :</a:t>
            </a:r>
          </a:p>
          <a:p>
            <a:r>
              <a:rPr lang="el-GR" dirty="0"/>
              <a:t>Η διάταξη του άρθρου  27 Ν.4670/2020 (ν. </a:t>
            </a:r>
            <a:r>
              <a:rPr lang="el-GR" dirty="0" err="1"/>
              <a:t>Βρούτση</a:t>
            </a:r>
            <a:r>
              <a:rPr lang="el-GR" dirty="0"/>
              <a:t>) , επιβάλει «ΝΕΕΣ  ΔΥΣΒΑΣΤΑΚΤΕΣ  ΠΕΡΙΚΟΠΕΣ 30%  ΤΩΝ ΣΥΝΤΑΞΕΩΝ ,επί του ακαθαρίστου ποσού + των επικουρικών συντάξεων + των μερισμάτων των Ταμείων, ΔΕΚΑΔΩΝ ΧΙΛΙΑΔΩΝ ΑΠΑΣΧΟΛΟΥΜΕΝΩΝ ΣΥΝΤΑΞΙΟΥΧΩΝ με εξηρτημένη εργασία, </a:t>
            </a:r>
            <a:r>
              <a:rPr lang="el-GR" dirty="0" err="1"/>
              <a:t>μπλοκακι</a:t>
            </a:r>
            <a:r>
              <a:rPr lang="el-GR" dirty="0"/>
              <a:t> ή αυτοαπασχολούμενων.</a:t>
            </a:r>
          </a:p>
          <a:p>
            <a:endParaRPr lang="el-GR" dirty="0"/>
          </a:p>
        </p:txBody>
      </p:sp>
    </p:spTree>
    <p:extLst>
      <p:ext uri="{BB962C8B-B14F-4D97-AF65-F5344CB8AC3E}">
        <p14:creationId xmlns:p14="http://schemas.microsoft.com/office/powerpoint/2010/main" val="34682014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697FC4-D5AB-38E3-6A68-DE0AB6027C0D}"/>
              </a:ext>
            </a:extLst>
          </p:cNvPr>
          <p:cNvSpPr>
            <a:spLocks noGrp="1"/>
          </p:cNvSpPr>
          <p:nvPr>
            <p:ph type="title"/>
          </p:nvPr>
        </p:nvSpPr>
        <p:spPr/>
        <p:txBody>
          <a:bodyPr/>
          <a:lstStyle/>
          <a:p>
            <a:r>
              <a:rPr lang="el-GR" dirty="0"/>
              <a:t>Περικοπή σύνταξης, ένεκα αγροτικού εισοδήματος</a:t>
            </a:r>
          </a:p>
        </p:txBody>
      </p:sp>
      <p:sp>
        <p:nvSpPr>
          <p:cNvPr id="3" name="Θέση περιεχομένου 2">
            <a:extLst>
              <a:ext uri="{FF2B5EF4-FFF2-40B4-BE49-F238E27FC236}">
                <a16:creationId xmlns:a16="http://schemas.microsoft.com/office/drawing/2014/main" id="{FED0000B-8CFF-F624-28DC-0C22C6CC044D}"/>
              </a:ext>
            </a:extLst>
          </p:cNvPr>
          <p:cNvSpPr>
            <a:spLocks noGrp="1"/>
          </p:cNvSpPr>
          <p:nvPr>
            <p:ph idx="1"/>
          </p:nvPr>
        </p:nvSpPr>
        <p:spPr/>
        <p:txBody>
          <a:bodyPr>
            <a:normAutofit fontScale="77500" lnSpcReduction="20000"/>
          </a:bodyPr>
          <a:lstStyle/>
          <a:p>
            <a:r>
              <a:rPr lang="el-GR" dirty="0"/>
              <a:t>Σύμφωνα με το άρθρο 78 του ν.4690/20:</a:t>
            </a:r>
          </a:p>
          <a:p>
            <a:r>
              <a:rPr lang="el-GR" dirty="0"/>
              <a:t>&lt;&lt;Κατ’ εξαίρεση των ανωτέρω ρυθμίσεων δεν μειώνεται το ποσόν της σύνταξης:</a:t>
            </a:r>
          </a:p>
          <a:p>
            <a:r>
              <a:rPr lang="el-GR" dirty="0"/>
              <a:t>η. Των συνταξιούχων άλλων φορέων και του Δημοσίου, εφόσον το ετήσιο εισόδημά τους από απασχόληση στον αγροτικό τομέα ως αγροτών, μελισσοκόμων, κτηνοτρόφων, πτηνοτρόφων και αλιέων δεν υπερβαίνει το ποσό των δέκα χιλιάδων (10.000) ευρώ&gt;&gt;.</a:t>
            </a:r>
          </a:p>
          <a:p>
            <a:r>
              <a:rPr lang="el-GR" dirty="0"/>
              <a:t>Επίσης απαλλάσσονται  από την υποχρέωση καταβολής ασφαλιστικών εισφορών οι συνταξιούχοι ,που ασκούν δραστηριότητα </a:t>
            </a:r>
            <a:r>
              <a:rPr lang="el-GR" dirty="0" err="1"/>
              <a:t>υπακτέα</a:t>
            </a:r>
            <a:r>
              <a:rPr lang="el-GR" dirty="0"/>
              <a:t> στην ασφάλιση του πρώην ΟΓΑ, εφόσον το ετήσιο εισόδημά τους από την δραστηριότητα αυτή δεν υπερβαίνει το ποσό των 10.000 ευρώ. Η ως άνω απαλλαγή ισχύει από 01.06.2020.</a:t>
            </a:r>
          </a:p>
          <a:p>
            <a:r>
              <a:rPr lang="el-GR" dirty="0"/>
              <a:t>Οι οδηγίες του Υπουργείου Εργασίας και Κοινωνικών Υποθέσεων για την εφαρμογή των εν λόγω διατάξεων, διατυπώνονται αναλυτικά στις  εγκυκλίους:</a:t>
            </a:r>
          </a:p>
          <a:p>
            <a:r>
              <a:rPr lang="el-GR" dirty="0"/>
              <a:t>Α.   Φ.80000/οικ.14032/571/3.4.2020 (ΑΔΑ: ΩΔΞ446ΜΤΛΚ-ΓΒΞ)</a:t>
            </a:r>
          </a:p>
          <a:p>
            <a:r>
              <a:rPr lang="el-GR" dirty="0"/>
              <a:t>Β.   Φ.80000/οικ.15094/581/13.4.2020 (έγγραφο με συμπληρωματικές οδηγίες)</a:t>
            </a:r>
          </a:p>
          <a:p>
            <a:r>
              <a:rPr lang="el-GR" dirty="0"/>
              <a:t>Γ.   Φ.80000/οικ.23869/998/18.6.2020 (ΑΔΑ: 6Ξ8Β46ΜΤΛΚ-Κ78)</a:t>
            </a:r>
          </a:p>
          <a:p>
            <a:endParaRPr lang="el-GR" dirty="0"/>
          </a:p>
        </p:txBody>
      </p:sp>
    </p:spTree>
    <p:extLst>
      <p:ext uri="{BB962C8B-B14F-4D97-AF65-F5344CB8AC3E}">
        <p14:creationId xmlns:p14="http://schemas.microsoft.com/office/powerpoint/2010/main" val="4180049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246F27-D7F6-22A0-11E1-B0406B9EAD46}"/>
              </a:ext>
            </a:extLst>
          </p:cNvPr>
          <p:cNvSpPr>
            <a:spLocks noGrp="1"/>
          </p:cNvSpPr>
          <p:nvPr>
            <p:ph type="title"/>
          </p:nvPr>
        </p:nvSpPr>
        <p:spPr/>
        <p:txBody>
          <a:bodyPr/>
          <a:lstStyle/>
          <a:p>
            <a:r>
              <a:rPr kumimoji="0" lang="el-GR" sz="3400" b="1" i="0" u="none" strike="noStrike" kern="1200" cap="none" spc="0" normalizeH="0" baseline="0" noProof="0" dirty="0">
                <a:ln>
                  <a:noFill/>
                </a:ln>
                <a:solidFill>
                  <a:prstClr val="black"/>
                </a:solidFill>
                <a:effectLst/>
                <a:uLnTx/>
                <a:uFillTx/>
                <a:latin typeface="Arial" panose="020B0604020202020204" pitchFamily="34" charset="0"/>
                <a:ea typeface="Arial Unicode MS"/>
                <a:cs typeface="+mj-cs"/>
              </a:rPr>
              <a:t>Η αύξηση των συντάξεων κατά 7,75%,από 1-1-2023</a:t>
            </a:r>
            <a:endParaRPr lang="el-GR" dirty="0"/>
          </a:p>
        </p:txBody>
      </p:sp>
      <p:sp>
        <p:nvSpPr>
          <p:cNvPr id="3" name="Θέση περιεχομένου 2">
            <a:extLst>
              <a:ext uri="{FF2B5EF4-FFF2-40B4-BE49-F238E27FC236}">
                <a16:creationId xmlns:a16="http://schemas.microsoft.com/office/drawing/2014/main" id="{B38822A4-1A0F-84EE-8BE1-B0C47A83DF77}"/>
              </a:ext>
            </a:extLst>
          </p:cNvPr>
          <p:cNvSpPr>
            <a:spLocks noGrp="1"/>
          </p:cNvSpPr>
          <p:nvPr>
            <p:ph idx="1"/>
          </p:nvPr>
        </p:nvSpPr>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Arial Unicode MS"/>
                <a:cs typeface="+mn-cs"/>
              </a:rPr>
              <a:t>α-για Αποστράτους- Συνταξιούχους, μετά την εφαρμογή των Νόμων ΚΑΤΡΟΥΓΚΑΛΟΥ -ΒΟΥΡΤΣΗ, όπου δεν ισχύει και δεν υπάρχει Προσωπική διαφορά ,δόθηκε ολόκληρη η αύξηση στις συντάξιμες αποδοχές</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Ο Συνταξιούχοι αυτοί, είχαν πολύ μικρότερες αποδοχές.</a:t>
            </a:r>
            <a:endParaRPr kumimoji="0" lang="el-GR" sz="22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l-GR" dirty="0"/>
          </a:p>
        </p:txBody>
      </p:sp>
    </p:spTree>
    <p:extLst>
      <p:ext uri="{BB962C8B-B14F-4D97-AF65-F5344CB8AC3E}">
        <p14:creationId xmlns:p14="http://schemas.microsoft.com/office/powerpoint/2010/main" val="19475746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D4FD72-8AA0-DB29-DAF5-BF2A751BA09F}"/>
              </a:ext>
            </a:extLst>
          </p:cNvPr>
          <p:cNvSpPr>
            <a:spLocks noGrp="1"/>
          </p:cNvSpPr>
          <p:nvPr>
            <p:ph type="title"/>
          </p:nvPr>
        </p:nvSpPr>
        <p:spPr/>
        <p:txBody>
          <a:bodyPr>
            <a:normAutofit fontScale="90000"/>
          </a:bodyPr>
          <a:lstStyle/>
          <a:p>
            <a:r>
              <a:rPr kumimoji="0" lang="el-GR" sz="40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Επικουρικές χηρείας (σε περιπτώσεις μεταβίβασης σύνταξης λόγω θανάτου)</a:t>
            </a:r>
            <a:br>
              <a:rPr kumimoji="0" lang="el-GR" sz="3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455B7C5A-E064-4F72-86F6-FDB66F9ADC6C}"/>
              </a:ext>
            </a:extLst>
          </p:cNvPr>
          <p:cNvSpPr>
            <a:spLocks noGrp="1"/>
          </p:cNvSpPr>
          <p:nvPr>
            <p:ph idx="1"/>
          </p:nvPr>
        </p:nvSpPr>
        <p:spPr/>
        <p:txBody>
          <a:bodyPr>
            <a:normAutofit fontScale="92500"/>
          </a:bodyPr>
          <a:lstStyle/>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1- σύμφωνα με το άρθρο 8 του Νόμου 4578/18 και την Εγκύκλιο</a:t>
            </a:r>
            <a:r>
              <a:rPr kumimoji="0" lang="el-GR" sz="19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Φ80020/οικ.63808/Δ16.1530</a:t>
            </a:r>
            <a:r>
              <a:rPr kumimoji="0" lang="el-GR" sz="2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-28-2019, η καταβολή της επικουρικής, ξεκινά από την ημερομηνία καταβολής της κύριας σύνταξης, </a:t>
            </a:r>
            <a:r>
              <a:rPr kumimoji="0" lang="el-GR" sz="2200" b="1" i="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αρκεί (ο, η)ενδιαφερόμενος να υποβάλλει αίτηση εντός τριμήνου</a:t>
            </a:r>
            <a:r>
              <a:rPr kumimoji="0" lang="el-GR" sz="2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l-GR"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2-Αν η αίτηση υποβληθεί αργότερα, λαμβάνεται υπ’ όψη, </a:t>
            </a:r>
            <a:r>
              <a:rPr kumimoji="0" lang="el-GR" sz="22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η ημερομηνία  πρωτοκόλλησης της αίτησης και όχι η ημερομηνία ταχυδρομικής αποστολής</a:t>
            </a:r>
            <a:r>
              <a:rPr kumimoji="0" lang="el-GR" sz="2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,χωρίς να έχει αναδρομική ισχύ!!!</a:t>
            </a:r>
            <a:endParaRPr kumimoji="0" lang="el-GR"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3-Το ποσοστό είναι 25%,της Επικουρικής.</a:t>
            </a:r>
            <a:endParaRPr kumimoji="0" lang="el-GR"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4-</a:t>
            </a:r>
            <a:r>
              <a:rPr kumimoji="0" lang="el-GR" sz="1900" b="0" i="0" u="none" strike="noStrike" kern="1200" cap="none" spc="0" normalizeH="0" baseline="0" noProof="0" dirty="0">
                <a:ln>
                  <a:noFill/>
                </a:ln>
                <a:solidFill>
                  <a:srgbClr val="212529"/>
                </a:solidFill>
                <a:effectLst/>
                <a:uLnTx/>
                <a:uFillTx/>
                <a:latin typeface="Open Sans" panose="020B0606030504020204" pitchFamily="34" charset="0"/>
                <a:ea typeface="Times New Roman" panose="02020603050405020304" pitchFamily="18" charset="0"/>
                <a:cs typeface="Times New Roman" panose="02020603050405020304" pitchFamily="18" charset="0"/>
              </a:rPr>
              <a:t> μέχρι την έναρξη ισχύος του </a:t>
            </a:r>
            <a:r>
              <a:rPr kumimoji="0" lang="el-GR" sz="1900" b="0" i="0" u="none" strike="noStrike" kern="1200" cap="none" spc="0" normalizeH="0" baseline="0" noProof="0" dirty="0">
                <a:ln>
                  <a:noFill/>
                </a:ln>
                <a:solidFill>
                  <a:srgbClr val="D72B39"/>
                </a:solidFill>
                <a:effectLst/>
                <a:uLnTx/>
                <a:uFillTx/>
                <a:latin typeface="Open Sans" panose="020B0606030504020204" pitchFamily="34" charset="0"/>
                <a:ea typeface="Times New Roman" panose="02020603050405020304" pitchFamily="18" charset="0"/>
                <a:cs typeface="Times New Roman" panose="02020603050405020304" pitchFamily="18" charset="0"/>
                <a:hlinkClick r:id="rId2" tooltip="Ν. 4578/2018 (ΦΕΚ Α’ 200/03.12.2018) Μείωση ασφαλιστικών εισφορών και άλλες διατάξεις."/>
              </a:rPr>
              <a:t>ν.4578/2018</a:t>
            </a:r>
            <a:r>
              <a:rPr kumimoji="0" lang="el-GR" sz="1900" b="0" i="0" u="none" strike="noStrike" kern="1200" cap="none" spc="0" normalizeH="0" baseline="0" noProof="0" dirty="0">
                <a:ln>
                  <a:noFill/>
                </a:ln>
                <a:solidFill>
                  <a:srgbClr val="212529"/>
                </a:solidFill>
                <a:effectLst/>
                <a:uLnTx/>
                <a:uFillTx/>
                <a:latin typeface="Open Sans" panose="020B0606030504020204" pitchFamily="34" charset="0"/>
                <a:ea typeface="Times New Roman" panose="02020603050405020304" pitchFamily="18" charset="0"/>
                <a:cs typeface="Times New Roman" panose="02020603050405020304" pitchFamily="18" charset="0"/>
              </a:rPr>
              <a:t> , καθοριζόταν από τις καταστατικές διατάξεις κάθε ενταχθέντος στο ΕΤΕΑΕΠ φορέα, η διαδικασία  και γενικά οι λεπτομέρειες, για την λήψη της επικουρικής.</a:t>
            </a:r>
            <a:endParaRPr kumimoji="0" lang="el-GR"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9875094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BFBF88-49D0-B517-6521-C5FDD95F7027}"/>
              </a:ext>
            </a:extLst>
          </p:cNvPr>
          <p:cNvSpPr>
            <a:spLocks noGrp="1"/>
          </p:cNvSpPr>
          <p:nvPr>
            <p:ph type="title"/>
          </p:nvPr>
        </p:nvSpPr>
        <p:spPr/>
        <p:txBody>
          <a:bodyPr/>
          <a:lstStyle/>
          <a:p>
            <a:r>
              <a:rPr kumimoji="0" lang="el-GR" sz="4400" b="0" i="0" u="none" strike="noStrike" kern="1200" cap="none" spc="0" normalizeH="0" baseline="0" noProof="0" dirty="0">
                <a:ln>
                  <a:noFill/>
                </a:ln>
                <a:solidFill>
                  <a:prstClr val="black"/>
                </a:solidFill>
                <a:effectLst/>
                <a:uLnTx/>
                <a:uFillTx/>
                <a:latin typeface="Calibri Light" panose="020F0302020204030204"/>
                <a:ea typeface="+mj-ea"/>
                <a:cs typeface="+mj-cs"/>
              </a:rPr>
              <a:t>Αλληλεγγύη: </a:t>
            </a:r>
            <a:r>
              <a:rPr kumimoji="0" lang="el-GR" sz="4400" b="1" i="0" u="none" strike="noStrike" kern="1200" cap="none" spc="0" normalizeH="0" baseline="0" noProof="0" dirty="0">
                <a:ln>
                  <a:noFill/>
                </a:ln>
                <a:solidFill>
                  <a:srgbClr val="FF0000"/>
                </a:solidFill>
                <a:effectLst/>
                <a:uLnTx/>
                <a:uFillTx/>
                <a:latin typeface="Arial Nova Light" panose="020B0304020202020204" pitchFamily="34" charset="0"/>
                <a:ea typeface="Times New Roman" panose="02020603050405020304" pitchFamily="18" charset="0"/>
                <a:cs typeface="Helvetica" panose="020B0604020202020204" pitchFamily="34" charset="0"/>
              </a:rPr>
              <a:t>απόφαση 1477/2021 του Ελεγκτικού Συνεδρίου</a:t>
            </a:r>
            <a:endParaRPr lang="el-GR" dirty="0"/>
          </a:p>
        </p:txBody>
      </p:sp>
      <p:sp>
        <p:nvSpPr>
          <p:cNvPr id="3" name="Θέση περιεχομένου 2">
            <a:extLst>
              <a:ext uri="{FF2B5EF4-FFF2-40B4-BE49-F238E27FC236}">
                <a16:creationId xmlns:a16="http://schemas.microsoft.com/office/drawing/2014/main" id="{93AD3497-5D68-75F1-5B94-D7ED18CA51F8}"/>
              </a:ext>
            </a:extLst>
          </p:cNvPr>
          <p:cNvSpPr>
            <a:spLocks noGrp="1"/>
          </p:cNvSpPr>
          <p:nvPr>
            <p:ph idx="1"/>
          </p:nvPr>
        </p:nvSpPr>
        <p:spPr/>
        <p:txBody>
          <a:bodyPr>
            <a:normAutofit fontScale="85000" lnSpcReduction="10000"/>
          </a:bodyPr>
          <a:lstStyle/>
          <a:p>
            <a:pPr marL="228600" marR="0" lvl="0" indent="-228600" algn="just" defTabSz="914400" rtl="0" eaLnBrk="1" fontAlgn="base" latinLnBrk="0" hangingPunct="1">
              <a:lnSpc>
                <a:spcPct val="107000"/>
              </a:lnSpc>
              <a:spcBef>
                <a:spcPts val="1000"/>
              </a:spcBef>
              <a:spcAft>
                <a:spcPts val="800"/>
              </a:spcAft>
              <a:buClrTx/>
              <a:buSzTx/>
              <a:buFont typeface="Arial" panose="020B0604020202020204" pitchFamily="34" charset="0"/>
              <a:buChar char="•"/>
              <a:tabLst/>
              <a:defRPr/>
            </a:pPr>
            <a:r>
              <a:rPr kumimoji="0" lang="el-GR" sz="2800" b="1" i="0" u="none" strike="noStrike" kern="1200" cap="none" spc="0" normalizeH="0" baseline="0" noProof="0" dirty="0">
                <a:ln>
                  <a:noFill/>
                </a:ln>
                <a:solidFill>
                  <a:srgbClr val="C00000"/>
                </a:solidFill>
                <a:effectLst/>
                <a:uLnTx/>
                <a:uFillTx/>
                <a:latin typeface="Arial Nova Light" panose="020B0304020202020204" pitchFamily="34" charset="0"/>
                <a:ea typeface="Times New Roman" panose="02020603050405020304" pitchFamily="18" charset="0"/>
                <a:cs typeface="Helvetica" panose="020B0604020202020204" pitchFamily="34" charset="0"/>
              </a:rPr>
              <a:t>1-</a:t>
            </a:r>
            <a:r>
              <a:rPr kumimoji="0" lang="el-GR" sz="2800" b="0"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η Εισφορά Αλληλεγγύης Συνταξιούχων (ΕΑΣ),έχει κριθεί,</a:t>
            </a:r>
            <a:r>
              <a:rPr kumimoji="0" lang="el-GR" sz="2800" b="1"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 οριστικά και αμετάκλητα αντισυνταγματική,</a:t>
            </a:r>
            <a:r>
              <a:rPr kumimoji="0" lang="el-GR" sz="2800" b="0"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 για  τις συντάξεις του Δημοσίου για το διάστημα από την ένταξη του Δημοσίου στον ΕΦΚΑ, δηλαδή </a:t>
            </a:r>
            <a:r>
              <a:rPr kumimoji="0" lang="el-GR" sz="2800" b="1"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από 1/1/2017 έως και τις 31/12/2018</a:t>
            </a:r>
            <a:r>
              <a:rPr kumimoji="0" lang="el-GR" sz="2800" b="0"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a:t>
            </a:r>
          </a:p>
          <a:p>
            <a:pPr marL="228600" marR="0" lvl="0" indent="-228600" algn="just" defTabSz="914400" rtl="0" eaLnBrk="1" fontAlgn="base" latinLnBrk="0" hangingPunct="1">
              <a:lnSpc>
                <a:spcPct val="107000"/>
              </a:lnSpc>
              <a:spcBef>
                <a:spcPts val="1000"/>
              </a:spcBef>
              <a:spcAft>
                <a:spcPts val="800"/>
              </a:spcAft>
              <a:buClrTx/>
              <a:buSzTx/>
              <a:buFont typeface="Arial" panose="020B0604020202020204" pitchFamily="34" charset="0"/>
              <a:buChar char="•"/>
              <a:tabLst/>
              <a:defRPr/>
            </a:pPr>
            <a:r>
              <a:rPr kumimoji="0" lang="el-GR" sz="3200" b="0"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Times New Roman" panose="02020603050405020304" pitchFamily="18" charset="0"/>
              </a:rPr>
              <a:t>Ζητούμε την καταβολή των κρατήσεων ,έντοκα άσχετα αν έχει γίνει αγωγή ή όχι</a:t>
            </a:r>
          </a:p>
          <a:p>
            <a:pPr marL="228600" marR="0" lvl="0" indent="-228600" algn="just" defTabSz="914400" rtl="0" eaLnBrk="1" fontAlgn="base" latinLnBrk="0" hangingPunct="1">
              <a:lnSpc>
                <a:spcPct val="107000"/>
              </a:lnSpc>
              <a:spcBef>
                <a:spcPts val="1000"/>
              </a:spcBef>
              <a:spcAft>
                <a:spcPts val="80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2- η ίδια εισφορά </a:t>
            </a:r>
            <a:r>
              <a:rPr kumimoji="0" lang="el-GR" sz="2800" b="1"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είναι συνταγματική για το διάστημα από 2019 και μετά,</a:t>
            </a:r>
            <a:r>
              <a:rPr kumimoji="0" lang="el-GR" sz="2800" b="0"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 αλλά άλλαξε σκοπό με τον νόμο 4387/2016 (</a:t>
            </a:r>
            <a:r>
              <a:rPr kumimoji="0" lang="el-GR" sz="2800" b="0" i="0" u="none" strike="noStrike" kern="1200" cap="none" spc="0" normalizeH="0" baseline="0" noProof="0" dirty="0">
                <a:ln>
                  <a:noFill/>
                </a:ln>
                <a:solidFill>
                  <a:srgbClr val="656565"/>
                </a:solidFill>
                <a:effectLst/>
                <a:highlight>
                  <a:srgbClr val="FFFF00"/>
                </a:highlight>
                <a:uLnTx/>
                <a:uFillTx/>
                <a:latin typeface="Arial Nova Light" panose="020B0304020202020204" pitchFamily="34" charset="0"/>
                <a:ea typeface="Times New Roman" panose="02020603050405020304" pitchFamily="18" charset="0"/>
                <a:cs typeface="Helvetica" panose="020B0604020202020204" pitchFamily="34" charset="0"/>
              </a:rPr>
              <a:t>νόμος</a:t>
            </a:r>
            <a:r>
              <a:rPr kumimoji="0" lang="el-GR" sz="2800" b="0"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 </a:t>
            </a:r>
            <a:r>
              <a:rPr kumimoji="0" lang="el-GR" sz="2800" b="0" i="0" u="none" strike="noStrike" kern="1200" cap="none" spc="0" normalizeH="0" baseline="0" noProof="0" dirty="0" err="1">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Κατρούγκαλου</a:t>
            </a:r>
            <a:r>
              <a:rPr kumimoji="0" lang="el-GR" sz="2800" b="0"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 . </a:t>
            </a:r>
          </a:p>
          <a:p>
            <a:pPr marL="228600" marR="0" lvl="0" indent="-228600" algn="just" defTabSz="914400" rtl="0" eaLnBrk="1" fontAlgn="base" latinLnBrk="0" hangingPunct="1">
              <a:lnSpc>
                <a:spcPct val="107000"/>
              </a:lnSpc>
              <a:spcBef>
                <a:spcPts val="1000"/>
              </a:spcBef>
              <a:spcAft>
                <a:spcPts val="80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srgbClr val="656565"/>
                </a:solidFill>
                <a:effectLst/>
                <a:uLnTx/>
                <a:uFillTx/>
                <a:latin typeface="Arial Nova Light" panose="020B0304020202020204" pitchFamily="34" charset="0"/>
                <a:ea typeface="Times New Roman" panose="02020603050405020304" pitchFamily="18" charset="0"/>
                <a:cs typeface="Helvetica" panose="020B0604020202020204" pitchFamily="34" charset="0"/>
              </a:rPr>
              <a:t>3-Φορτωνόμαστε ΓΙΑ ΠΑΝΤΑ την εισφορά αλληλεγγύης!!</a:t>
            </a:r>
            <a:endParaRPr kumimoji="0" lang="el-GR"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6751977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F9C502-8000-8AB6-A2D2-BB0C39A81306}"/>
              </a:ext>
            </a:extLst>
          </p:cNvPr>
          <p:cNvSpPr>
            <a:spLocks noGrp="1"/>
          </p:cNvSpPr>
          <p:nvPr>
            <p:ph type="title"/>
          </p:nvPr>
        </p:nvSpPr>
        <p:spPr/>
        <p:txBody>
          <a:bodyPr/>
          <a:lstStyle/>
          <a:p>
            <a:r>
              <a:rPr kumimoji="0" lang="el-GR" sz="4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Ρωτάτε πολλοί για τα δώρα  :Το Ελεγκτικό Συνέδριο έδωσε χαριστική βολή !!</a:t>
            </a:r>
            <a:endParaRPr lang="el-GR" dirty="0"/>
          </a:p>
        </p:txBody>
      </p:sp>
      <p:sp>
        <p:nvSpPr>
          <p:cNvPr id="3" name="Θέση περιεχομένου 2">
            <a:extLst>
              <a:ext uri="{FF2B5EF4-FFF2-40B4-BE49-F238E27FC236}">
                <a16:creationId xmlns:a16="http://schemas.microsoft.com/office/drawing/2014/main" id="{FD98B861-A21A-7979-E697-F0026BB90639}"/>
              </a:ext>
            </a:extLst>
          </p:cNvPr>
          <p:cNvSpPr>
            <a:spLocks noGrp="1"/>
          </p:cNvSpPr>
          <p:nvPr>
            <p:ph idx="1"/>
          </p:nvPr>
        </p:nvSpPr>
        <p:spPr/>
        <p:txBody>
          <a:bodyPr>
            <a:normAutofit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Το Ε. Σ., έσβησε κάθε ελπίδα ,για τα Δώρα των συνταξιούχων του Δημοσίου και των Σωμάτων Ασφαλείας ,με  την </a:t>
            </a:r>
            <a:r>
              <a:rPr kumimoji="0" lang="el-GR" sz="2800" b="1" i="0" u="sng" strike="noStrike" kern="1200" cap="none" spc="0" normalizeH="0" baseline="0" noProof="0" dirty="0" err="1">
                <a:ln>
                  <a:noFill/>
                </a:ln>
                <a:solidFill>
                  <a:srgbClr val="333333"/>
                </a:solidFill>
                <a:effectLst/>
                <a:uLnTx/>
                <a:uFillTx/>
                <a:latin typeface="Georgia" panose="02040502050405020303" pitchFamily="18" charset="0"/>
                <a:ea typeface="Times New Roman" panose="02020603050405020304" pitchFamily="18" charset="0"/>
                <a:cs typeface="+mn-cs"/>
              </a:rPr>
              <a:t>υπ’αριθ</a:t>
            </a:r>
            <a:r>
              <a:rPr kumimoji="0" lang="el-GR" sz="2800" b="1" i="0" u="sng"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 1389/2021 απόφαση η Ολομέλειάς  του</a:t>
            </a:r>
            <a:r>
              <a:rPr lang="el-GR" dirty="0">
                <a:solidFill>
                  <a:srgbClr val="333333"/>
                </a:solidFill>
                <a:latin typeface="Georgia" panose="02040502050405020303" pitchFamily="18" charset="0"/>
                <a:ea typeface="Times New Roman" panose="02020603050405020304" pitchFamily="18" charset="0"/>
              </a:rPr>
              <a:t>,</a:t>
            </a:r>
            <a:r>
              <a:rPr lang="el-GR" dirty="0">
                <a:solidFill>
                  <a:srgbClr val="FF0000"/>
                </a:solidFill>
                <a:latin typeface="Georgia" panose="02040502050405020303" pitchFamily="18" charset="0"/>
                <a:ea typeface="Times New Roman" panose="02020603050405020304" pitchFamily="18" charset="0"/>
              </a:rPr>
              <a:t>ΕΝΩ ΕΧΟΥΝ ΓΙΝΕΙ ΟΙ ΚΡΑΤΗΣΕΙΣ</a:t>
            </a:r>
            <a:endParaRPr kumimoji="0" lang="el-GR" sz="2800" b="0"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l-GR" sz="2800" b="1" i="0" u="none" strike="noStrike" kern="1200" cap="none" spc="0" normalizeH="0" baseline="0" noProof="0" dirty="0">
                <a:ln>
                  <a:noFill/>
                </a:ln>
                <a:solidFill>
                  <a:srgbClr val="FF0000"/>
                </a:solidFill>
                <a:effectLst/>
                <a:uLnTx/>
                <a:uFillTx/>
                <a:latin typeface="Georgia" panose="02040502050405020303" pitchFamily="18" charset="0"/>
                <a:ea typeface="Times New Roman" panose="02020603050405020304" pitchFamily="18" charset="0"/>
                <a:cs typeface="+mn-cs"/>
              </a:rPr>
              <a:t>Υπενθυμίζουμε</a:t>
            </a:r>
            <a:r>
              <a:rPr kumimoji="0" lang="el-GR" sz="2800" b="0" i="0" u="none" strike="noStrike" kern="1200" cap="none" spc="0" normalizeH="0" baseline="0" noProof="0" dirty="0">
                <a:ln>
                  <a:noFill/>
                </a:ln>
                <a:solidFill>
                  <a:srgbClr val="FF0000"/>
                </a:solidFill>
                <a:effectLst/>
                <a:uLnTx/>
                <a:uFillTx/>
                <a:latin typeface="Georgia" panose="02040502050405020303" pitchFamily="18" charset="0"/>
                <a:ea typeface="Times New Roman" panose="02020603050405020304" pitchFamily="18" charset="0"/>
                <a:cs typeface="+mn-cs"/>
              </a:rPr>
              <a:t> την</a:t>
            </a:r>
            <a:r>
              <a:rPr kumimoji="0" lang="el-GR" sz="2800" b="0" i="0" u="none"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a:t>
            </a:r>
            <a:endParaRPr kumimoji="0" lang="el-GR"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-με αριθμό  </a:t>
            </a:r>
            <a:r>
              <a:rPr kumimoji="0" lang="el-GR" sz="2800" b="0" i="0" u="none" strike="noStrike" kern="1200" cap="none" spc="0" normalizeH="0" baseline="0" noProof="0" dirty="0">
                <a:ln>
                  <a:noFill/>
                </a:ln>
                <a:solidFill>
                  <a:srgbClr val="FF0000"/>
                </a:solidFill>
                <a:effectLst/>
                <a:uLnTx/>
                <a:uFillTx/>
                <a:latin typeface="Georgia" panose="02040502050405020303" pitchFamily="18" charset="0"/>
                <a:ea typeface="Times New Roman" panose="02020603050405020304" pitchFamily="18" charset="0"/>
                <a:cs typeface="+mn-cs"/>
              </a:rPr>
              <a:t>1307/2019</a:t>
            </a:r>
            <a:r>
              <a:rPr kumimoji="0" lang="el-GR" sz="2800" b="0" i="0" u="none"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 ,της Ολομέλειας  ,η οποία  με Πρόεδρο την κυρία Αικατερίνη </a:t>
            </a:r>
            <a:r>
              <a:rPr kumimoji="0" lang="el-GR" sz="2800" b="0" i="0" u="none" strike="noStrike" kern="1200" cap="none" spc="0" normalizeH="0" baseline="0" noProof="0" dirty="0" err="1">
                <a:ln>
                  <a:noFill/>
                </a:ln>
                <a:solidFill>
                  <a:srgbClr val="333333"/>
                </a:solidFill>
                <a:effectLst/>
                <a:uLnTx/>
                <a:uFillTx/>
                <a:latin typeface="Georgia" panose="02040502050405020303" pitchFamily="18" charset="0"/>
                <a:ea typeface="Times New Roman" panose="02020603050405020304" pitchFamily="18" charset="0"/>
                <a:cs typeface="+mn-cs"/>
              </a:rPr>
              <a:t>Σακελλαροπούλου</a:t>
            </a:r>
            <a:r>
              <a:rPr kumimoji="0" lang="el-GR" sz="2800" b="0" i="0" u="none"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 και σημερινή Πρόεδρο της Δημοκρατίας,  είχε κρίνει </a:t>
            </a:r>
            <a:r>
              <a:rPr kumimoji="0" lang="el-GR" sz="2800" b="1" i="0" u="sng"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συνταγματική</a:t>
            </a:r>
            <a:r>
              <a:rPr kumimoji="0" lang="el-GR" sz="2800" b="0" i="0" u="none"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 την κατάργηση των Δώρων των εν ενεργεία δημοσίων υπαλλήλων.</a:t>
            </a:r>
            <a:endParaRPr kumimoji="0" lang="el-GR"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-η ίδια ολομέλεια , με την  </a:t>
            </a:r>
            <a:r>
              <a:rPr kumimoji="0" lang="el-GR" sz="2800" b="0" i="0" u="none" strike="noStrike" kern="1200" cap="none" spc="0" normalizeH="0" baseline="0" noProof="0" dirty="0">
                <a:ln>
                  <a:noFill/>
                </a:ln>
                <a:solidFill>
                  <a:srgbClr val="FF0000"/>
                </a:solidFill>
                <a:effectLst/>
                <a:uLnTx/>
                <a:uFillTx/>
                <a:latin typeface="Georgia" panose="02040502050405020303" pitchFamily="18" charset="0"/>
                <a:ea typeface="Times New Roman" panose="02020603050405020304" pitchFamily="18" charset="0"/>
                <a:cs typeface="+mn-cs"/>
              </a:rPr>
              <a:t>2626/2018</a:t>
            </a:r>
            <a:r>
              <a:rPr kumimoji="0" lang="el-GR" sz="2800" b="0" i="0" u="none"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 του ΣΤ’ Τμήματος του </a:t>
            </a:r>
            <a:r>
              <a:rPr kumimoji="0" lang="el-GR" sz="2800" b="0" i="0" u="none" strike="noStrike" kern="1200" cap="none" spc="0" normalizeH="0" baseline="0" noProof="0" dirty="0" err="1">
                <a:ln>
                  <a:noFill/>
                </a:ln>
                <a:solidFill>
                  <a:srgbClr val="333333"/>
                </a:solidFill>
                <a:effectLst/>
                <a:uLnTx/>
                <a:uFillTx/>
                <a:latin typeface="Georgia" panose="02040502050405020303" pitchFamily="18" charset="0"/>
                <a:ea typeface="Times New Roman" panose="02020603050405020304" pitchFamily="18" charset="0"/>
                <a:cs typeface="+mn-cs"/>
              </a:rPr>
              <a:t>ΣτΕ</a:t>
            </a:r>
            <a:r>
              <a:rPr kumimoji="0" lang="el-GR" sz="2800" b="0" i="0" u="none"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 είχε κρίνει, την κατάργηση  </a:t>
            </a:r>
            <a:r>
              <a:rPr kumimoji="0" lang="el-GR" sz="2800" b="1" i="0" u="sng"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Αντισυνταγματική</a:t>
            </a:r>
            <a:r>
              <a:rPr kumimoji="0" lang="el-GR" sz="2800" b="0" i="0" u="none" strike="noStrike" kern="1200" cap="none" spc="0" normalizeH="0" baseline="0" noProof="0" dirty="0">
                <a:ln>
                  <a:noFill/>
                </a:ln>
                <a:solidFill>
                  <a:srgbClr val="333333"/>
                </a:solidFill>
                <a:effectLst/>
                <a:uLnTx/>
                <a:uFillTx/>
                <a:latin typeface="Georgia" panose="02040502050405020303" pitchFamily="18" charset="0"/>
                <a:ea typeface="Times New Roman" panose="02020603050405020304" pitchFamily="18" charset="0"/>
                <a:cs typeface="+mn-cs"/>
              </a:rPr>
              <a:t>!!</a:t>
            </a:r>
            <a:endParaRPr kumimoji="0" lang="el-GR"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endParaRPr lang="el-GR" dirty="0"/>
          </a:p>
        </p:txBody>
      </p:sp>
    </p:spTree>
    <p:extLst>
      <p:ext uri="{BB962C8B-B14F-4D97-AF65-F5344CB8AC3E}">
        <p14:creationId xmlns:p14="http://schemas.microsoft.com/office/powerpoint/2010/main" val="34243510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1388586-8A93-507E-2C34-1E094C997251}"/>
              </a:ext>
            </a:extLst>
          </p:cNvPr>
          <p:cNvSpPr>
            <a:spLocks noGrp="1"/>
          </p:cNvSpPr>
          <p:nvPr>
            <p:ph idx="1"/>
          </p:nvPr>
        </p:nvSpPr>
        <p:spPr/>
        <p:txBody>
          <a:bodyPr/>
          <a:lstStyle/>
          <a:p>
            <a:pPr marL="0" indent="0">
              <a:buNone/>
            </a:pPr>
            <a:r>
              <a:rPr lang="el-GR" dirty="0"/>
              <a:t>Σας ευχαριστώ για την προσοχή σας</a:t>
            </a:r>
          </a:p>
        </p:txBody>
      </p:sp>
    </p:spTree>
    <p:extLst>
      <p:ext uri="{BB962C8B-B14F-4D97-AF65-F5344CB8AC3E}">
        <p14:creationId xmlns:p14="http://schemas.microsoft.com/office/powerpoint/2010/main" val="1557833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FC8E1B-C0D6-01F8-9877-10E6FDE1D6D1}"/>
              </a:ext>
            </a:extLst>
          </p:cNvPr>
          <p:cNvSpPr>
            <a:spLocks noGrp="1"/>
          </p:cNvSpPr>
          <p:nvPr>
            <p:ph type="title"/>
          </p:nvPr>
        </p:nvSpPr>
        <p:spPr/>
        <p:txBody>
          <a:bodyPr/>
          <a:lstStyle/>
          <a:p>
            <a:r>
              <a:rPr lang="el-GR" dirty="0"/>
              <a:t>Β-Για Αποστράτους πριν το Νόμο ΚΑΤΡΟΥΓΚΑΛΟΥ</a:t>
            </a:r>
          </a:p>
        </p:txBody>
      </p:sp>
      <p:sp>
        <p:nvSpPr>
          <p:cNvPr id="3" name="Θέση περιεχομένου 2">
            <a:extLst>
              <a:ext uri="{FF2B5EF4-FFF2-40B4-BE49-F238E27FC236}">
                <a16:creationId xmlns:a16="http://schemas.microsoft.com/office/drawing/2014/main" id="{B1CE57C8-1B5D-4457-3C63-D4BD280A1E02}"/>
              </a:ext>
            </a:extLst>
          </p:cNvPr>
          <p:cNvSpPr>
            <a:spLocks noGrp="1"/>
          </p:cNvSpPr>
          <p:nvPr>
            <p:ph idx="1"/>
          </p:nvPr>
        </p:nvSpPr>
        <p:spPr/>
        <p:txBody>
          <a:bodyPr>
            <a:normAutofit fontScale="92500" lnSpcReduction="10000"/>
          </a:bodyPr>
          <a:lstStyle/>
          <a:p>
            <a:pPr indent="0">
              <a:buNone/>
            </a:pPr>
            <a:r>
              <a:rPr lang="el-GR" kern="100" dirty="0">
                <a:latin typeface="Arial" panose="020B0604020202020204" pitchFamily="34" charset="0"/>
                <a:ea typeface="Arial Unicode MS"/>
                <a:cs typeface="Times New Roman" panose="02020603050405020304" pitchFamily="18" charset="0"/>
              </a:rPr>
              <a:t>1</a:t>
            </a:r>
            <a:r>
              <a:rPr lang="el-GR" sz="2800" kern="100" dirty="0">
                <a:effectLst/>
                <a:latin typeface="Arial" panose="020B0604020202020204" pitchFamily="34" charset="0"/>
                <a:ea typeface="Arial Unicode MS"/>
                <a:cs typeface="Times New Roman" panose="02020603050405020304" pitchFamily="18" charset="0"/>
              </a:rPr>
              <a:t> -με αρνητική ή μηδενική προσωπική διαφορά,  πήραν ολόκληρο το ποσό της αύξησης.</a:t>
            </a: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l-GR" dirty="0">
                <a:latin typeface="Arial" panose="020B0604020202020204" pitchFamily="34" charset="0"/>
                <a:ea typeface="Arial Unicode MS"/>
              </a:rPr>
              <a:t>2</a:t>
            </a:r>
            <a:r>
              <a:rPr lang="el-GR" sz="2800" dirty="0">
                <a:effectLst/>
                <a:latin typeface="Arial" panose="020B0604020202020204" pitchFamily="34" charset="0"/>
                <a:ea typeface="Arial Unicode MS"/>
              </a:rPr>
              <a:t>-με αύξηση μεγαλύτερη της προσωπικής διαφοράς, την μηδένισαν  και πήραν το υπόλοιπο</a:t>
            </a:r>
          </a:p>
          <a:p>
            <a:pPr marL="0" indent="0">
              <a:buNone/>
            </a:pPr>
            <a:r>
              <a:rPr lang="el-GR" kern="100" dirty="0">
                <a:solidFill>
                  <a:srgbClr val="000000"/>
                </a:solidFill>
                <a:latin typeface="Arial" panose="020B0604020202020204" pitchFamily="34" charset="0"/>
                <a:ea typeface="Arial Unicode MS"/>
                <a:cs typeface="Times New Roman" panose="02020603050405020304" pitchFamily="18" charset="0"/>
              </a:rPr>
              <a:t>3</a:t>
            </a:r>
            <a:r>
              <a:rPr lang="el-GR" sz="2800" kern="100" dirty="0">
                <a:solidFill>
                  <a:srgbClr val="000000"/>
                </a:solidFill>
                <a:effectLst/>
                <a:latin typeface="Arial" panose="020B0604020202020204" pitchFamily="34" charset="0"/>
                <a:ea typeface="Arial Unicode MS"/>
                <a:cs typeface="Times New Roman" panose="02020603050405020304" pitchFamily="18" charset="0"/>
              </a:rPr>
              <a:t>-η αύξηση ήταν  μικρότερη της προσωπικής διαφοράς και απλά  την μείωσαν, χωρίς να πάρουν τίποτα. Είναι η μεγάλη πλειοψηφία των Αποστράτων και ειδικά των χαμηλόβαθμων με λίγα χρόνια υπηρεσίας.</a:t>
            </a:r>
            <a:r>
              <a:rPr lang="el-GR" sz="2800"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a:t>
            </a:r>
            <a:r>
              <a:rPr lang="el-GR" sz="2800" kern="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Οι  </a:t>
            </a:r>
            <a:r>
              <a:rPr lang="el-GR" kern="0"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Απόστρατοι</a:t>
            </a:r>
            <a:r>
              <a:rPr lang="el-GR" sz="2800" kern="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 αυτοί, έχασαν τα χρόνια ΚΟΝΔΥΛΗ  </a:t>
            </a:r>
            <a:r>
              <a:rPr lang="el-GR" sz="2800"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αποστρατεύθηκαν αυτεπάγγελτα ή  την περίοδο της αποστρατείας τους (με αίτησή τους), δεν γνώριζαν τις αλλαγές των νόμων που ακολούθησαν, δηλαδή δεν τελούσαν εν γνώσει των πραγματικών περιστατικών, διαφορετικά </a:t>
            </a:r>
            <a:r>
              <a:rPr lang="el-GR" sz="2800" kern="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ΔΕΝ</a:t>
            </a:r>
            <a:r>
              <a:rPr lang="el-GR" sz="2800" kern="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θα υπέβαλλαν αίτηση.</a:t>
            </a: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07519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D1BD65-D945-D846-09BE-EFB00C45CC34}"/>
              </a:ext>
            </a:extLst>
          </p:cNvPr>
          <p:cNvSpPr>
            <a:spLocks noGrp="1"/>
          </p:cNvSpPr>
          <p:nvPr>
            <p:ph type="title"/>
          </p:nvPr>
        </p:nvSpPr>
        <p:spPr/>
        <p:txBody>
          <a:bodyPr/>
          <a:lstStyle/>
          <a:p>
            <a:r>
              <a:rPr lang="el-GR" sz="4400" b="1" u="sng" dirty="0">
                <a:effectLst/>
                <a:latin typeface="Arial" panose="020B0604020202020204" pitchFamily="34" charset="0"/>
                <a:ea typeface="Arial Unicode MS"/>
              </a:rPr>
              <a:t>Τραγική παγίδα</a:t>
            </a:r>
            <a:r>
              <a:rPr lang="el-GR" sz="4400" dirty="0">
                <a:effectLst/>
                <a:latin typeface="Arial" panose="020B0604020202020204" pitchFamily="34" charset="0"/>
                <a:ea typeface="Arial Unicode MS"/>
              </a:rPr>
              <a:t> Της αλληλεγγύης</a:t>
            </a:r>
            <a:endParaRPr lang="el-GR" dirty="0"/>
          </a:p>
        </p:txBody>
      </p:sp>
      <p:sp>
        <p:nvSpPr>
          <p:cNvPr id="3" name="Θέση περιεχομένου 2">
            <a:extLst>
              <a:ext uri="{FF2B5EF4-FFF2-40B4-BE49-F238E27FC236}">
                <a16:creationId xmlns:a16="http://schemas.microsoft.com/office/drawing/2014/main" id="{E81CF4D5-064A-AFCF-44C8-99823F1412A1}"/>
              </a:ext>
            </a:extLst>
          </p:cNvPr>
          <p:cNvSpPr>
            <a:spLocks noGrp="1"/>
          </p:cNvSpPr>
          <p:nvPr>
            <p:ph idx="1"/>
          </p:nvPr>
        </p:nvSpPr>
        <p:spPr/>
        <p:txBody>
          <a:bodyPr/>
          <a:lstStyle/>
          <a:p>
            <a:r>
              <a:rPr lang="el-GR" sz="2800" dirty="0">
                <a:effectLst/>
                <a:latin typeface="Arial" panose="020B0604020202020204" pitchFamily="34" charset="0"/>
                <a:ea typeface="Arial Unicode MS"/>
              </a:rPr>
              <a:t>Σε όλες τις ανωτέρω κατηγορίες, αν οι  συντάξιμες αποδοχές περνούν το όριο των 1401 ευρώ, ή αλλάζουν  την κλίμακα έστω κατά ένα ευρώ (π.χ. 1701,κ.λ.π.),τότε αυτόματα ενεργοποιείται η κράτηση ΕΙΣΦΟΡΑΣ ΑΛΛΗΛΕΓΓΥΗΣ 4%,6%,8%,κ.λ.π. επί ΟΛΟΚΛΗΡΟΥ του ποσού των αποδοχών!!!</a:t>
            </a:r>
          </a:p>
          <a:p>
            <a:r>
              <a:rPr lang="el-GR" sz="2800" dirty="0">
                <a:effectLst/>
                <a:latin typeface="Arial" panose="020B0604020202020204" pitchFamily="34" charset="0"/>
                <a:ea typeface="Arial Unicode MS"/>
              </a:rPr>
              <a:t>Με τον μηχανισμό αυτόν, εξανεμίζεται η αύξηση</a:t>
            </a:r>
            <a:endParaRPr lang="el-GR" dirty="0"/>
          </a:p>
        </p:txBody>
      </p:sp>
    </p:spTree>
    <p:extLst>
      <p:ext uri="{BB962C8B-B14F-4D97-AF65-F5344CB8AC3E}">
        <p14:creationId xmlns:p14="http://schemas.microsoft.com/office/powerpoint/2010/main" val="4077648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6C6A55-68F2-CD16-5E24-669C9D03F771}"/>
              </a:ext>
            </a:extLst>
          </p:cNvPr>
          <p:cNvSpPr>
            <a:spLocks noGrp="1"/>
          </p:cNvSpPr>
          <p:nvPr>
            <p:ph type="title"/>
          </p:nvPr>
        </p:nvSpPr>
        <p:spPr/>
        <p:txBody>
          <a:bodyPr/>
          <a:lstStyle/>
          <a:p>
            <a:r>
              <a:rPr lang="el-GR" sz="4400" kern="100" dirty="0">
                <a:solidFill>
                  <a:srgbClr val="000000"/>
                </a:solidFill>
                <a:effectLst/>
                <a:latin typeface="Arial" panose="020B0604020202020204" pitchFamily="34" charset="0"/>
                <a:ea typeface="Arial Unicode MS"/>
                <a:cs typeface="Times New Roman" panose="02020603050405020304" pitchFamily="18" charset="0"/>
              </a:rPr>
              <a:t>Παράδειγμα Αποστράτου</a:t>
            </a:r>
            <a:endParaRPr lang="el-GR" dirty="0"/>
          </a:p>
        </p:txBody>
      </p:sp>
      <p:sp>
        <p:nvSpPr>
          <p:cNvPr id="3" name="Θέση περιεχομένου 2">
            <a:extLst>
              <a:ext uri="{FF2B5EF4-FFF2-40B4-BE49-F238E27FC236}">
                <a16:creationId xmlns:a16="http://schemas.microsoft.com/office/drawing/2014/main" id="{819C8373-0681-F37C-B6E8-ED99EB825D75}"/>
              </a:ext>
            </a:extLst>
          </p:cNvPr>
          <p:cNvSpPr>
            <a:spLocks noGrp="1"/>
          </p:cNvSpPr>
          <p:nvPr>
            <p:ph idx="1"/>
          </p:nvPr>
        </p:nvSpPr>
        <p:spPr/>
        <p:txBody>
          <a:bodyPr>
            <a:normAutofit fontScale="92500"/>
          </a:bodyPr>
          <a:lstStyle/>
          <a:p>
            <a:pPr indent="0">
              <a:lnSpc>
                <a:spcPts val="1920"/>
              </a:lnSpc>
              <a:spcAft>
                <a:spcPts val="1050"/>
              </a:spcAft>
              <a:buNone/>
            </a:pPr>
            <a:r>
              <a:rPr lang="el-GR" sz="2800" kern="100" dirty="0">
                <a:solidFill>
                  <a:srgbClr val="000000"/>
                </a:solidFill>
                <a:effectLst/>
                <a:latin typeface="Arial" panose="020B0604020202020204" pitchFamily="34" charset="0"/>
                <a:ea typeface="Arial Unicode MS"/>
                <a:cs typeface="Times New Roman" panose="02020603050405020304" pitchFamily="18" charset="0"/>
              </a:rPr>
              <a:t>-συντάξιμες αποδοχές 1390  και προσωπική διαφορά 220 ευρώ.</a:t>
            </a:r>
          </a:p>
          <a:p>
            <a:pPr indent="0">
              <a:lnSpc>
                <a:spcPts val="1920"/>
              </a:lnSpc>
              <a:spcAft>
                <a:spcPts val="1050"/>
              </a:spcAft>
              <a:buNone/>
            </a:pPr>
            <a:r>
              <a:rPr lang="el-GR" sz="2800" kern="100" dirty="0">
                <a:solidFill>
                  <a:srgbClr val="000000"/>
                </a:solidFill>
                <a:effectLst/>
                <a:latin typeface="Arial" panose="020B0604020202020204" pitchFamily="34" charset="0"/>
                <a:ea typeface="Arial Unicode MS"/>
                <a:cs typeface="Times New Roman" panose="02020603050405020304" pitchFamily="18" charset="0"/>
              </a:rPr>
              <a:t> -Πήρε αύξηση (1390 χ 7,75%  =107 ευρώ) </a:t>
            </a:r>
          </a:p>
          <a:p>
            <a:pPr marL="685800" indent="-457200">
              <a:lnSpc>
                <a:spcPts val="1920"/>
              </a:lnSpc>
              <a:spcAft>
                <a:spcPts val="1050"/>
              </a:spcAft>
              <a:buFontTx/>
              <a:buChar char="-"/>
            </a:pPr>
            <a:r>
              <a:rPr lang="el-GR" sz="2800" kern="100" dirty="0">
                <a:solidFill>
                  <a:srgbClr val="000000"/>
                </a:solidFill>
                <a:effectLst/>
                <a:latin typeface="Arial" panose="020B0604020202020204" pitchFamily="34" charset="0"/>
                <a:ea typeface="Arial Unicode MS"/>
                <a:cs typeface="Times New Roman" panose="02020603050405020304" pitchFamily="18" charset="0"/>
              </a:rPr>
              <a:t>συντάξιμες αποδοχές 1497 ευρώ. </a:t>
            </a:r>
          </a:p>
          <a:p>
            <a:pPr indent="0">
              <a:lnSpc>
                <a:spcPts val="1920"/>
              </a:lnSpc>
              <a:spcAft>
                <a:spcPts val="1050"/>
              </a:spcAft>
              <a:buNone/>
            </a:pPr>
            <a:r>
              <a:rPr lang="el-GR" sz="2800" b="1" kern="100" dirty="0">
                <a:solidFill>
                  <a:srgbClr val="000000"/>
                </a:solidFill>
                <a:effectLst/>
                <a:latin typeface="Arial" panose="020B0604020202020204" pitchFamily="34" charset="0"/>
                <a:ea typeface="Arial Unicode MS"/>
                <a:cs typeface="Times New Roman" panose="02020603050405020304" pitchFamily="18" charset="0"/>
              </a:rPr>
              <a:t>Όμως οι κρατήσεις διαμορφώθηκαν  </a:t>
            </a:r>
            <a:r>
              <a:rPr lang="el-GR" sz="2800" kern="100" dirty="0">
                <a:solidFill>
                  <a:srgbClr val="000000"/>
                </a:solidFill>
                <a:effectLst/>
                <a:latin typeface="Arial" panose="020B0604020202020204" pitchFamily="34" charset="0"/>
                <a:ea typeface="Arial Unicode MS"/>
                <a:cs typeface="Times New Roman" panose="02020603050405020304" pitchFamily="18" charset="0"/>
              </a:rPr>
              <a:t>: διαφορά στην</a:t>
            </a:r>
          </a:p>
          <a:p>
            <a:pPr indent="0">
              <a:lnSpc>
                <a:spcPts val="1920"/>
              </a:lnSpc>
              <a:spcAft>
                <a:spcPts val="1050"/>
              </a:spcAft>
              <a:buNone/>
            </a:pPr>
            <a:r>
              <a:rPr lang="el-GR" sz="2800" kern="100" dirty="0">
                <a:solidFill>
                  <a:srgbClr val="000000"/>
                </a:solidFill>
                <a:effectLst/>
                <a:latin typeface="Arial" panose="020B0604020202020204" pitchFamily="34" charset="0"/>
                <a:ea typeface="Arial Unicode MS"/>
                <a:cs typeface="Times New Roman" panose="02020603050405020304" pitchFamily="18" charset="0"/>
              </a:rPr>
              <a:t> υγειονομική περίθαλψη = 6 ευρώ, </a:t>
            </a:r>
            <a:r>
              <a:rPr lang="el-GR" sz="2800" b="1" kern="100" dirty="0">
                <a:solidFill>
                  <a:srgbClr val="000000"/>
                </a:solidFill>
                <a:effectLst/>
                <a:latin typeface="Arial" panose="020B0604020202020204" pitchFamily="34" charset="0"/>
                <a:ea typeface="Arial Unicode MS"/>
                <a:cs typeface="Times New Roman" panose="02020603050405020304" pitchFamily="18" charset="0"/>
              </a:rPr>
              <a:t>διαφορά στη φορολογία </a:t>
            </a:r>
          </a:p>
          <a:p>
            <a:pPr marL="685800" indent="-457200">
              <a:lnSpc>
                <a:spcPts val="1920"/>
              </a:lnSpc>
              <a:spcAft>
                <a:spcPts val="1050"/>
              </a:spcAft>
              <a:buFontTx/>
              <a:buChar char="-"/>
            </a:pPr>
            <a:r>
              <a:rPr lang="el-GR" sz="2800" kern="100" dirty="0">
                <a:solidFill>
                  <a:srgbClr val="000000"/>
                </a:solidFill>
                <a:effectLst/>
                <a:latin typeface="Arial" panose="020B0604020202020204" pitchFamily="34" charset="0"/>
                <a:ea typeface="Arial Unicode MS"/>
                <a:cs typeface="Times New Roman" panose="02020603050405020304" pitchFamily="18" charset="0"/>
              </a:rPr>
              <a:t> =23 ευρώ (άλλαξε κλίμακα) και </a:t>
            </a:r>
            <a:r>
              <a:rPr lang="el-GR" sz="2800" b="1" kern="100" dirty="0">
                <a:solidFill>
                  <a:srgbClr val="000000"/>
                </a:solidFill>
                <a:effectLst/>
                <a:latin typeface="Arial" panose="020B0604020202020204" pitchFamily="34" charset="0"/>
                <a:ea typeface="Arial Unicode MS"/>
                <a:cs typeface="Times New Roman" panose="02020603050405020304" pitchFamily="18" charset="0"/>
              </a:rPr>
              <a:t>εισφορά αλληλεγγύης </a:t>
            </a:r>
            <a:r>
              <a:rPr lang="el-GR" sz="2800" kern="100" dirty="0">
                <a:solidFill>
                  <a:srgbClr val="000000"/>
                </a:solidFill>
                <a:effectLst/>
                <a:latin typeface="Arial" panose="020B0604020202020204" pitchFamily="34" charset="0"/>
                <a:ea typeface="Arial Unicode MS"/>
                <a:cs typeface="Times New Roman" panose="02020603050405020304" pitchFamily="18" charset="0"/>
              </a:rPr>
              <a:t>1497 χ</a:t>
            </a:r>
          </a:p>
          <a:p>
            <a:pPr marL="685800" indent="-457200">
              <a:lnSpc>
                <a:spcPts val="1920"/>
              </a:lnSpc>
              <a:spcAft>
                <a:spcPts val="1050"/>
              </a:spcAft>
              <a:buFontTx/>
              <a:buChar char="-"/>
            </a:pPr>
            <a:r>
              <a:rPr lang="el-GR" sz="2800" kern="100" dirty="0">
                <a:solidFill>
                  <a:srgbClr val="000000"/>
                </a:solidFill>
                <a:effectLst/>
                <a:latin typeface="Arial" panose="020B0604020202020204" pitchFamily="34" charset="0"/>
                <a:ea typeface="Arial Unicode MS"/>
                <a:cs typeface="Times New Roman" panose="02020603050405020304" pitchFamily="18" charset="0"/>
              </a:rPr>
              <a:t> 4% =60 ευρώ, σύνολο =89 ευρώ, διαφορά =18 ευρώ, τα</a:t>
            </a:r>
          </a:p>
          <a:p>
            <a:pPr marL="685800" indent="-457200">
              <a:lnSpc>
                <a:spcPts val="1920"/>
              </a:lnSpc>
              <a:spcAft>
                <a:spcPts val="1050"/>
              </a:spcAft>
              <a:buFontTx/>
              <a:buChar char="-"/>
            </a:pPr>
            <a:r>
              <a:rPr lang="el-GR" sz="2800" kern="100" dirty="0">
                <a:solidFill>
                  <a:srgbClr val="000000"/>
                </a:solidFill>
                <a:effectLst/>
                <a:latin typeface="Arial" panose="020B0604020202020204" pitchFamily="34" charset="0"/>
                <a:ea typeface="Arial Unicode MS"/>
                <a:cs typeface="Times New Roman" panose="02020603050405020304" pitchFamily="18" charset="0"/>
              </a:rPr>
              <a:t> </a:t>
            </a:r>
            <a:r>
              <a:rPr lang="el-GR" sz="2800" b="1" kern="100" dirty="0">
                <a:solidFill>
                  <a:srgbClr val="000000"/>
                </a:solidFill>
                <a:effectLst/>
                <a:latin typeface="Arial" panose="020B0604020202020204" pitchFamily="34" charset="0"/>
                <a:ea typeface="Arial Unicode MS"/>
                <a:cs typeface="Times New Roman" panose="02020603050405020304" pitchFamily="18" charset="0"/>
              </a:rPr>
              <a:t>οποία μειώνουν την προσωπική διαφορά από 220 σε 202 ευρώ!!!</a:t>
            </a:r>
            <a:endParaRPr lang="el-GR" sz="2400" b="1"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897149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B8BB64-EE77-49C0-07EC-C2F35B189BCD}"/>
              </a:ext>
            </a:extLst>
          </p:cNvPr>
          <p:cNvSpPr>
            <a:spLocks noGrp="1"/>
          </p:cNvSpPr>
          <p:nvPr>
            <p:ph type="title"/>
          </p:nvPr>
        </p:nvSpPr>
        <p:spPr>
          <a:xfrm>
            <a:off x="838200" y="232230"/>
            <a:ext cx="10515600" cy="1117600"/>
          </a:xfrm>
        </p:spPr>
        <p:txBody>
          <a:bodyPr/>
          <a:lstStyle/>
          <a:p>
            <a:r>
              <a:rPr lang="el-GR" dirty="0"/>
              <a:t>Αύξηση με εφαρμογή κράτησης αλληλεγγύης</a:t>
            </a:r>
          </a:p>
        </p:txBody>
      </p:sp>
      <p:pic>
        <p:nvPicPr>
          <p:cNvPr id="7" name="Θέση περιεχομένου 6">
            <a:extLst>
              <a:ext uri="{FF2B5EF4-FFF2-40B4-BE49-F238E27FC236}">
                <a16:creationId xmlns:a16="http://schemas.microsoft.com/office/drawing/2014/main" id="{C64AA37A-17FF-8988-9A06-7446CCA1EE2D}"/>
              </a:ext>
            </a:extLst>
          </p:cNvPr>
          <p:cNvPicPr>
            <a:picLocks noGrp="1" noChangeAspect="1"/>
          </p:cNvPicPr>
          <p:nvPr>
            <p:ph idx="1"/>
          </p:nvPr>
        </p:nvPicPr>
        <p:blipFill>
          <a:blip r:embed="rId2"/>
          <a:stretch>
            <a:fillRect/>
          </a:stretch>
        </p:blipFill>
        <p:spPr>
          <a:xfrm>
            <a:off x="1770744" y="1553029"/>
            <a:ext cx="9100456" cy="5304970"/>
          </a:xfrm>
          <a:prstGeom prst="rect">
            <a:avLst/>
          </a:prstGeom>
        </p:spPr>
      </p:pic>
    </p:spTree>
    <p:extLst>
      <p:ext uri="{BB962C8B-B14F-4D97-AF65-F5344CB8AC3E}">
        <p14:creationId xmlns:p14="http://schemas.microsoft.com/office/powerpoint/2010/main" val="646157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B1BC7D-C9C1-651F-C3B0-41369AA868E8}"/>
              </a:ext>
            </a:extLst>
          </p:cNvPr>
          <p:cNvSpPr>
            <a:spLocks noGrp="1"/>
          </p:cNvSpPr>
          <p:nvPr>
            <p:ph type="title"/>
          </p:nvPr>
        </p:nvSpPr>
        <p:spPr/>
        <p:txBody>
          <a:bodyPr/>
          <a:lstStyle/>
          <a:p>
            <a:r>
              <a:rPr lang="el-GR" dirty="0">
                <a:solidFill>
                  <a:srgbClr val="FF0000"/>
                </a:solidFill>
              </a:rPr>
              <a:t>Οξύμωρο φαινόμενο</a:t>
            </a:r>
          </a:p>
        </p:txBody>
      </p:sp>
      <p:sp>
        <p:nvSpPr>
          <p:cNvPr id="3" name="Θέση περιεχομένου 2">
            <a:extLst>
              <a:ext uri="{FF2B5EF4-FFF2-40B4-BE49-F238E27FC236}">
                <a16:creationId xmlns:a16="http://schemas.microsoft.com/office/drawing/2014/main" id="{D0CFD701-E713-3B0C-709A-67F4D5C40F31}"/>
              </a:ext>
            </a:extLst>
          </p:cNvPr>
          <p:cNvSpPr>
            <a:spLocks noGrp="1"/>
          </p:cNvSpPr>
          <p:nvPr>
            <p:ph idx="1"/>
          </p:nvPr>
        </p:nvSpPr>
        <p:spPr/>
        <p:txBody>
          <a:bodyPr/>
          <a:lstStyle/>
          <a:p>
            <a:pPr algn="l"/>
            <a:r>
              <a:rPr lang="el-GR" dirty="0"/>
              <a:t>Η </a:t>
            </a:r>
            <a:r>
              <a:rPr lang="el-GR" b="1" i="0" dirty="0">
                <a:solidFill>
                  <a:srgbClr val="333333"/>
                </a:solidFill>
                <a:effectLst/>
                <a:latin typeface="Helvetica" panose="020B0604020202020204" pitchFamily="34" charset="0"/>
              </a:rPr>
              <a:t>Κατάργηση των  κρατήσεων ν.4093/2012  στο ΜΤΣ, έφερε :</a:t>
            </a:r>
          </a:p>
          <a:p>
            <a:pPr marL="0" indent="0" algn="l">
              <a:buNone/>
            </a:pPr>
            <a:r>
              <a:rPr lang="el-GR" b="1" dirty="0">
                <a:solidFill>
                  <a:srgbClr val="333333"/>
                </a:solidFill>
                <a:latin typeface="Helvetica" panose="020B0604020202020204" pitchFamily="34" charset="0"/>
              </a:rPr>
              <a:t>1-</a:t>
            </a:r>
            <a:r>
              <a:rPr lang="el-GR" b="1" i="0" dirty="0">
                <a:solidFill>
                  <a:srgbClr val="FF0000"/>
                </a:solidFill>
                <a:effectLst/>
                <a:latin typeface="Helvetica" panose="020B0604020202020204" pitchFamily="34" charset="0"/>
              </a:rPr>
              <a:t>μικρή αύξηση  </a:t>
            </a:r>
            <a:r>
              <a:rPr lang="el-GR" b="1" i="0" dirty="0">
                <a:solidFill>
                  <a:srgbClr val="333333"/>
                </a:solidFill>
                <a:effectLst/>
                <a:latin typeface="Helvetica" panose="020B0604020202020204" pitchFamily="34" charset="0"/>
              </a:rPr>
              <a:t>στην κύρια σύνταξη, </a:t>
            </a:r>
            <a:r>
              <a:rPr lang="el-GR" b="1" i="0" u="sng" dirty="0">
                <a:solidFill>
                  <a:srgbClr val="333333"/>
                </a:solidFill>
                <a:effectLst/>
                <a:latin typeface="Helvetica" panose="020B0604020202020204" pitchFamily="34" charset="0"/>
              </a:rPr>
              <a:t>σε </a:t>
            </a:r>
            <a:r>
              <a:rPr lang="el-GR" b="1" i="0" dirty="0">
                <a:solidFill>
                  <a:srgbClr val="333333"/>
                </a:solidFill>
                <a:effectLst/>
                <a:latin typeface="Helvetica" panose="020B0604020202020204" pitchFamily="34" charset="0"/>
              </a:rPr>
              <a:t>πολλές  περιπτώσεις, λόγω αλλαγής κλίμακας με παράλληλη αύξηση της προσωπικής διαφοράς  !!</a:t>
            </a:r>
          </a:p>
          <a:p>
            <a:pPr marL="0" indent="0" algn="l">
              <a:buNone/>
            </a:pPr>
            <a:r>
              <a:rPr lang="el-GR" b="1" i="0" dirty="0">
                <a:solidFill>
                  <a:srgbClr val="FF0000"/>
                </a:solidFill>
                <a:effectLst/>
                <a:latin typeface="Helvetica" panose="020B0604020202020204" pitchFamily="34" charset="0"/>
              </a:rPr>
              <a:t>2-μείωση στο πληρωτέο ποσόν, με αύξηση της προσωπικής διαφοράς</a:t>
            </a:r>
            <a:endParaRPr lang="el-GR" b="0" i="0" dirty="0">
              <a:solidFill>
                <a:srgbClr val="FF0000"/>
              </a:solidFill>
              <a:effectLst/>
              <a:latin typeface="Helvetica" panose="020B0604020202020204" pitchFamily="34" charset="0"/>
            </a:endParaRPr>
          </a:p>
          <a:p>
            <a:pPr algn="l"/>
            <a:r>
              <a:rPr lang="el-GR" b="0" i="0" dirty="0">
                <a:solidFill>
                  <a:srgbClr val="333333"/>
                </a:solidFill>
                <a:effectLst/>
                <a:latin typeface="Helvetica" panose="020B0604020202020204" pitchFamily="34" charset="0"/>
              </a:rPr>
              <a:t>Το φαινόμενο αυτό παρατηρείται στην πρώτη στήλη  (αριστερά ) στο πεδίο ΚΡΑΤΗΣΕΙΣ ΜΕΙΩΣΕΙΣ ,στην ένδειξη μείωση Ν 4093/2012.</a:t>
            </a:r>
          </a:p>
          <a:p>
            <a:endParaRPr lang="el-GR" dirty="0"/>
          </a:p>
        </p:txBody>
      </p:sp>
    </p:spTree>
    <p:extLst>
      <p:ext uri="{BB962C8B-B14F-4D97-AF65-F5344CB8AC3E}">
        <p14:creationId xmlns:p14="http://schemas.microsoft.com/office/powerpoint/2010/main" val="1115542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ECE3AA-9FF9-1F8A-45DF-4809C802E3D3}"/>
              </a:ext>
            </a:extLst>
          </p:cNvPr>
          <p:cNvSpPr>
            <a:spLocks noGrp="1"/>
          </p:cNvSpPr>
          <p:nvPr>
            <p:ph type="title"/>
          </p:nvPr>
        </p:nvSpPr>
        <p:spPr/>
        <p:txBody>
          <a:bodyPr/>
          <a:lstStyle/>
          <a:p>
            <a:r>
              <a:rPr lang="el-GR" b="1" i="0" dirty="0">
                <a:solidFill>
                  <a:srgbClr val="333333"/>
                </a:solidFill>
                <a:effectLst/>
                <a:latin typeface="Helvetica" panose="020B0604020202020204" pitchFamily="34" charset="0"/>
              </a:rPr>
              <a:t>Η εξήγηση :</a:t>
            </a:r>
            <a:endParaRPr lang="el-GR" dirty="0"/>
          </a:p>
        </p:txBody>
      </p:sp>
      <p:sp>
        <p:nvSpPr>
          <p:cNvPr id="3" name="Θέση περιεχομένου 2">
            <a:extLst>
              <a:ext uri="{FF2B5EF4-FFF2-40B4-BE49-F238E27FC236}">
                <a16:creationId xmlns:a16="http://schemas.microsoft.com/office/drawing/2014/main" id="{6FDEBF5E-4505-D90B-4A23-B1FDD575F4AB}"/>
              </a:ext>
            </a:extLst>
          </p:cNvPr>
          <p:cNvSpPr>
            <a:spLocks noGrp="1"/>
          </p:cNvSpPr>
          <p:nvPr>
            <p:ph idx="1"/>
          </p:nvPr>
        </p:nvSpPr>
        <p:spPr/>
        <p:txBody>
          <a:bodyPr/>
          <a:lstStyle/>
          <a:p>
            <a:pPr algn="l"/>
            <a:r>
              <a:rPr lang="el-GR" b="0" i="0" dirty="0">
                <a:solidFill>
                  <a:srgbClr val="333333"/>
                </a:solidFill>
                <a:effectLst/>
                <a:latin typeface="Helvetica" panose="020B0604020202020204" pitchFamily="34" charset="0"/>
              </a:rPr>
              <a:t>Η κράτηση ν.4093/2012 ,που φαίνεται , είναι στο </a:t>
            </a:r>
            <a:r>
              <a:rPr lang="el-GR" b="1" i="0" dirty="0">
                <a:solidFill>
                  <a:srgbClr val="333333"/>
                </a:solidFill>
                <a:effectLst/>
                <a:latin typeface="Helvetica" panose="020B0604020202020204" pitchFamily="34" charset="0"/>
              </a:rPr>
              <a:t>άθροισμα κύριας σύνταξης  και μερισμάτων</a:t>
            </a:r>
            <a:r>
              <a:rPr lang="el-GR" b="0" i="0" dirty="0">
                <a:solidFill>
                  <a:srgbClr val="333333"/>
                </a:solidFill>
                <a:effectLst/>
                <a:latin typeface="Helvetica" panose="020B0604020202020204" pitchFamily="34" charset="0"/>
              </a:rPr>
              <a:t> ,αφού αφαιρεθούν ΕΑΣ και μειώσεις, υπολογίζεται δε  κλιμακωτά  από 1.000 ευρώ και πάνω  :</a:t>
            </a:r>
          </a:p>
          <a:p>
            <a:pPr algn="l"/>
            <a:r>
              <a:rPr lang="el-GR" b="0" i="0" dirty="0">
                <a:solidFill>
                  <a:srgbClr val="333333"/>
                </a:solidFill>
                <a:effectLst/>
                <a:latin typeface="Helvetica" panose="020B0604020202020204" pitchFamily="34" charset="0"/>
              </a:rPr>
              <a:t>- 5%  για 1.000 μέχρι 1.500 ευρώ,</a:t>
            </a:r>
          </a:p>
          <a:p>
            <a:pPr algn="l"/>
            <a:r>
              <a:rPr lang="el-GR" b="0" i="0" dirty="0">
                <a:solidFill>
                  <a:srgbClr val="333333"/>
                </a:solidFill>
                <a:effectLst/>
                <a:latin typeface="Helvetica" panose="020B0604020202020204" pitchFamily="34" charset="0"/>
              </a:rPr>
              <a:t>-10%  </a:t>
            </a:r>
            <a:r>
              <a:rPr lang="el-GR" b="0" i="0">
                <a:solidFill>
                  <a:srgbClr val="333333"/>
                </a:solidFill>
                <a:effectLst/>
                <a:latin typeface="Helvetica" panose="020B0604020202020204" pitchFamily="34" charset="0"/>
              </a:rPr>
              <a:t>για 1.5001  </a:t>
            </a:r>
            <a:r>
              <a:rPr lang="el-GR" b="0" i="0" dirty="0">
                <a:solidFill>
                  <a:srgbClr val="333333"/>
                </a:solidFill>
                <a:effectLst/>
                <a:latin typeface="Helvetica" panose="020B0604020202020204" pitchFamily="34" charset="0"/>
              </a:rPr>
              <a:t>μέχρι 2000 ευρώ</a:t>
            </a:r>
          </a:p>
          <a:p>
            <a:pPr algn="l"/>
            <a:r>
              <a:rPr lang="el-GR" b="0" i="0" dirty="0">
                <a:solidFill>
                  <a:srgbClr val="333333"/>
                </a:solidFill>
                <a:effectLst/>
                <a:latin typeface="Helvetica" panose="020B0604020202020204" pitchFamily="34" charset="0"/>
              </a:rPr>
              <a:t>-15%  για 2.000 ,01 μέχρι 3.000 ευρώ),</a:t>
            </a:r>
          </a:p>
          <a:p>
            <a:pPr algn="l"/>
            <a:r>
              <a:rPr lang="el-GR" b="0" i="0" dirty="0">
                <a:solidFill>
                  <a:srgbClr val="333333"/>
                </a:solidFill>
                <a:effectLst/>
                <a:latin typeface="Helvetica" panose="020B0604020202020204" pitchFamily="34" charset="0"/>
              </a:rPr>
              <a:t>20%  για 3.000,01 ευρώ και άνω  .</a:t>
            </a:r>
          </a:p>
          <a:p>
            <a:pPr algn="l"/>
            <a:r>
              <a:rPr lang="el-GR" b="0" i="0" dirty="0">
                <a:solidFill>
                  <a:srgbClr val="333333"/>
                </a:solidFill>
                <a:effectLst/>
                <a:latin typeface="Helvetica" panose="020B0604020202020204" pitchFamily="34" charset="0"/>
              </a:rPr>
              <a:t>Έτσι σε  αυτές τις περιπτώσεις , τροποποιείται  ο υπολογισμός</a:t>
            </a:r>
          </a:p>
          <a:p>
            <a:endParaRPr lang="el-GR" dirty="0"/>
          </a:p>
        </p:txBody>
      </p:sp>
    </p:spTree>
    <p:extLst>
      <p:ext uri="{BB962C8B-B14F-4D97-AF65-F5344CB8AC3E}">
        <p14:creationId xmlns:p14="http://schemas.microsoft.com/office/powerpoint/2010/main" val="3450824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B0F2CA-826C-A433-A517-BCAAB4D18B62}"/>
              </a:ext>
            </a:extLst>
          </p:cNvPr>
          <p:cNvSpPr>
            <a:spLocks noGrp="1"/>
          </p:cNvSpPr>
          <p:nvPr>
            <p:ph type="title"/>
          </p:nvPr>
        </p:nvSpPr>
        <p:spPr/>
        <p:txBody>
          <a:bodyPr/>
          <a:lstStyle/>
          <a:p>
            <a:r>
              <a:rPr lang="el-GR" dirty="0"/>
              <a:t>Διαδοχικά από τα αλληλεξαρτούμενα μεγέθη:</a:t>
            </a:r>
          </a:p>
        </p:txBody>
      </p:sp>
      <p:sp>
        <p:nvSpPr>
          <p:cNvPr id="3" name="Θέση περιεχομένου 2">
            <a:extLst>
              <a:ext uri="{FF2B5EF4-FFF2-40B4-BE49-F238E27FC236}">
                <a16:creationId xmlns:a16="http://schemas.microsoft.com/office/drawing/2014/main" id="{5110624C-FE08-A326-85BF-D42C00C2661D}"/>
              </a:ext>
            </a:extLst>
          </p:cNvPr>
          <p:cNvSpPr>
            <a:spLocks noGrp="1"/>
          </p:cNvSpPr>
          <p:nvPr>
            <p:ph idx="1"/>
          </p:nvPr>
        </p:nvSpPr>
        <p:spPr/>
        <p:txBody>
          <a:bodyPr>
            <a:normAutofit fontScale="85000" lnSpcReduction="20000"/>
          </a:bodyPr>
          <a:lstStyle/>
          <a:p>
            <a:pPr algn="l"/>
            <a:r>
              <a:rPr lang="el-GR" b="0" i="0" dirty="0">
                <a:solidFill>
                  <a:srgbClr val="333333"/>
                </a:solidFill>
                <a:effectLst/>
                <a:latin typeface="Helvetica" panose="020B0604020202020204" pitchFamily="34" charset="0"/>
              </a:rPr>
              <a:t>-</a:t>
            </a:r>
            <a:r>
              <a:rPr lang="el-GR" b="1" i="0" u="sng" dirty="0">
                <a:solidFill>
                  <a:srgbClr val="333333"/>
                </a:solidFill>
                <a:effectLst/>
                <a:latin typeface="Helvetica" panose="020B0604020202020204" pitchFamily="34" charset="0"/>
              </a:rPr>
              <a:t>ΑΥΞΑΝΕΤΑΙ</a:t>
            </a:r>
            <a:r>
              <a:rPr lang="el-GR" b="0" i="0" dirty="0">
                <a:solidFill>
                  <a:srgbClr val="333333"/>
                </a:solidFill>
                <a:effectLst/>
                <a:latin typeface="Helvetica" panose="020B0604020202020204" pitchFamily="34" charset="0"/>
              </a:rPr>
              <a:t> </a:t>
            </a:r>
            <a:r>
              <a:rPr lang="el-GR" b="1" i="0" dirty="0">
                <a:solidFill>
                  <a:srgbClr val="333333"/>
                </a:solidFill>
                <a:effectLst/>
                <a:latin typeface="Helvetica" panose="020B0604020202020204" pitchFamily="34" charset="0"/>
              </a:rPr>
              <a:t>το ΠΑΛΑΙΟ ΠΟΣΟ ΣΥΝΤΑΞΗΣ ΠΡΟ ΦΟΡΟΥ</a:t>
            </a:r>
            <a:r>
              <a:rPr lang="el-GR" b="0" i="0" dirty="0">
                <a:solidFill>
                  <a:srgbClr val="333333"/>
                </a:solidFill>
                <a:effectLst/>
                <a:latin typeface="Helvetica" panose="020B0604020202020204" pitchFamily="34" charset="0"/>
              </a:rPr>
              <a:t> (αφού  μειώνονται οι κρατήσεις) και επηρεάζει πλέον όλους  του υπολογισμούς :</a:t>
            </a:r>
          </a:p>
          <a:p>
            <a:pPr algn="l"/>
            <a:r>
              <a:rPr lang="el-GR" b="0" i="0" dirty="0">
                <a:solidFill>
                  <a:srgbClr val="FF0000"/>
                </a:solidFill>
                <a:effectLst/>
                <a:latin typeface="Helvetica" panose="020B0604020202020204" pitchFamily="34" charset="0"/>
              </a:rPr>
              <a:t>1-αυξάνει η ανταποδοτική σύνταξη </a:t>
            </a:r>
            <a:r>
              <a:rPr lang="el-GR" b="0" i="0" dirty="0">
                <a:solidFill>
                  <a:srgbClr val="333333"/>
                </a:solidFill>
                <a:effectLst/>
                <a:latin typeface="Helvetica" panose="020B0604020202020204" pitchFamily="34" charset="0"/>
              </a:rPr>
              <a:t>,με μικρότερο λογιστικό βήμα ,</a:t>
            </a:r>
          </a:p>
          <a:p>
            <a:pPr marL="0" indent="0" algn="l">
              <a:buNone/>
            </a:pPr>
            <a:r>
              <a:rPr lang="el-GR" b="0" i="0" dirty="0">
                <a:solidFill>
                  <a:srgbClr val="333333"/>
                </a:solidFill>
                <a:effectLst/>
                <a:latin typeface="Helvetica" panose="020B0604020202020204" pitchFamily="34" charset="0"/>
              </a:rPr>
              <a:t>-γιατί  ο συντελεστής απόδοσης  είναι μικρότερος της μονάδας, μάλιστα  του 1/2 της μονάδας ,πχ.  0,42  .</a:t>
            </a:r>
          </a:p>
          <a:p>
            <a:pPr marL="0" indent="0" algn="l">
              <a:buNone/>
            </a:pPr>
            <a:r>
              <a:rPr lang="el-GR" dirty="0">
                <a:solidFill>
                  <a:srgbClr val="333333"/>
                </a:solidFill>
                <a:latin typeface="Helvetica" panose="020B0604020202020204" pitchFamily="34" charset="0"/>
              </a:rPr>
              <a:t>-</a:t>
            </a:r>
            <a:r>
              <a:rPr lang="el-GR" b="0" i="0" dirty="0">
                <a:solidFill>
                  <a:srgbClr val="333333"/>
                </a:solidFill>
                <a:effectLst/>
                <a:latin typeface="Helvetica" panose="020B0604020202020204" pitchFamily="34" charset="0"/>
              </a:rPr>
              <a:t>το υπόλοιπο  από το συντελεστή π.χ. 0,58  , δημιουργεί τη</a:t>
            </a:r>
          </a:p>
          <a:p>
            <a:pPr marL="0" indent="0" algn="l">
              <a:buNone/>
            </a:pPr>
            <a:r>
              <a:rPr lang="el-GR" b="0" i="0" dirty="0">
                <a:solidFill>
                  <a:srgbClr val="333333"/>
                </a:solidFill>
                <a:effectLst/>
                <a:latin typeface="Helvetica" panose="020B0604020202020204" pitchFamily="34" charset="0"/>
              </a:rPr>
              <a:t> &lt;&lt;φούσκα &gt;&gt;της προσωπικής διαφοράς</a:t>
            </a:r>
          </a:p>
          <a:p>
            <a:pPr algn="l"/>
            <a:r>
              <a:rPr lang="el-GR" b="0" i="0" dirty="0">
                <a:solidFill>
                  <a:srgbClr val="333333"/>
                </a:solidFill>
                <a:effectLst/>
                <a:latin typeface="Helvetica" panose="020B0604020202020204" pitchFamily="34" charset="0"/>
              </a:rPr>
              <a:t>2-</a:t>
            </a:r>
            <a:r>
              <a:rPr lang="el-GR" b="0" i="0" dirty="0">
                <a:solidFill>
                  <a:srgbClr val="FF0000"/>
                </a:solidFill>
                <a:effectLst/>
                <a:latin typeface="Helvetica" panose="020B0604020202020204" pitchFamily="34" charset="0"/>
              </a:rPr>
              <a:t>αυξάνει η προσωπική διαφορά  </a:t>
            </a:r>
            <a:r>
              <a:rPr lang="el-GR" b="0" i="0" dirty="0">
                <a:solidFill>
                  <a:srgbClr val="333333"/>
                </a:solidFill>
                <a:effectLst/>
                <a:latin typeface="Helvetica" panose="020B0604020202020204" pitchFamily="34" charset="0"/>
              </a:rPr>
              <a:t>με βήμα ανάλογο της μείωσης</a:t>
            </a:r>
          </a:p>
          <a:p>
            <a:pPr algn="l"/>
            <a:r>
              <a:rPr lang="el-GR" b="0" i="0" dirty="0">
                <a:solidFill>
                  <a:srgbClr val="333333"/>
                </a:solidFill>
                <a:effectLst/>
                <a:latin typeface="Helvetica" panose="020B0604020202020204" pitchFamily="34" charset="0"/>
              </a:rPr>
              <a:t>3-</a:t>
            </a:r>
            <a:r>
              <a:rPr lang="el-GR" b="0" i="0" dirty="0">
                <a:solidFill>
                  <a:srgbClr val="FF0000"/>
                </a:solidFill>
                <a:effectLst/>
                <a:latin typeface="Helvetica" panose="020B0604020202020204" pitchFamily="34" charset="0"/>
              </a:rPr>
              <a:t>αυξάνονται οι μικτές αποδοχές</a:t>
            </a:r>
            <a:r>
              <a:rPr lang="el-GR" b="0" i="0" dirty="0">
                <a:solidFill>
                  <a:srgbClr val="333333"/>
                </a:solidFill>
                <a:effectLst/>
                <a:latin typeface="Helvetica" panose="020B0604020202020204" pitchFamily="34" charset="0"/>
              </a:rPr>
              <a:t>, (η προσωπική διαφορά προστίθεται)</a:t>
            </a:r>
          </a:p>
          <a:p>
            <a:pPr algn="l"/>
            <a:r>
              <a:rPr lang="el-GR" b="1" i="0" dirty="0">
                <a:solidFill>
                  <a:srgbClr val="333333"/>
                </a:solidFill>
                <a:effectLst/>
                <a:latin typeface="Helvetica" panose="020B0604020202020204" pitchFamily="34" charset="0"/>
              </a:rPr>
              <a:t>3-αυξάνεται αναλογικά ,  των λογιστικών βημάτων  το πληρωτέο ποσό , ή δεν αυξάνεται αν υπάρχει μεγάλη προσωπική διαφορά, αφού αφαιρεθούν οι  αντίστοιχες κρατήσεις  που προκύπτουν.</a:t>
            </a:r>
          </a:p>
          <a:p>
            <a:endParaRPr lang="el-GR" dirty="0"/>
          </a:p>
        </p:txBody>
      </p:sp>
    </p:spTree>
    <p:extLst>
      <p:ext uri="{BB962C8B-B14F-4D97-AF65-F5344CB8AC3E}">
        <p14:creationId xmlns:p14="http://schemas.microsoft.com/office/powerpoint/2010/main" val="412567025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265</TotalTime>
  <Words>2054</Words>
  <Application>Microsoft Office PowerPoint</Application>
  <PresentationFormat>Ευρεία οθόνη</PresentationFormat>
  <Paragraphs>126</Paragraphs>
  <Slides>23</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23</vt:i4>
      </vt:variant>
    </vt:vector>
  </HeadingPairs>
  <TitlesOfParts>
    <vt:vector size="32" baseType="lpstr">
      <vt:lpstr>Arial</vt:lpstr>
      <vt:lpstr>Arial Nova Light</vt:lpstr>
      <vt:lpstr>Calibri</vt:lpstr>
      <vt:lpstr>Calibri Light</vt:lpstr>
      <vt:lpstr>Georgia</vt:lpstr>
      <vt:lpstr>Helvetica</vt:lpstr>
      <vt:lpstr>Open Sans</vt:lpstr>
      <vt:lpstr>Times New Roman</vt:lpstr>
      <vt:lpstr>Θέμα του Office</vt:lpstr>
      <vt:lpstr>ΠΑΝΕΛΛΗΝΙΟ ΣΥΝΕΔΡΙΟ</vt:lpstr>
      <vt:lpstr>Η αύξηση των συντάξεων κατά 7,75%,από 1-1-2023</vt:lpstr>
      <vt:lpstr>Β-Για Αποστράτους πριν το Νόμο ΚΑΤΡΟΥΓΚΑΛΟΥ</vt:lpstr>
      <vt:lpstr>Τραγική παγίδα Της αλληλεγγύης</vt:lpstr>
      <vt:lpstr>Παράδειγμα Αποστράτου</vt:lpstr>
      <vt:lpstr>Αύξηση με εφαρμογή κράτησης αλληλεγγύης</vt:lpstr>
      <vt:lpstr>Οξύμωρο φαινόμενο</vt:lpstr>
      <vt:lpstr>Η εξήγηση :</vt:lpstr>
      <vt:lpstr>Διαδοχικά από τα αλληλεξαρτούμενα μεγέθη:</vt:lpstr>
      <vt:lpstr>Επίδομα προσωπικής διαφοράς </vt:lpstr>
      <vt:lpstr>Κατάργηση της ειδικής εισφοράς αλληλεγγύης</vt:lpstr>
      <vt:lpstr>ΜΤΣ : μείωση ΒΟΕΑ</vt:lpstr>
      <vt:lpstr>Παράδειγμα</vt:lpstr>
      <vt:lpstr> Παύση και επιστροφή κράτησης Ν. 4093/12, στα μερίσματα του Μ. Τ. Σ. </vt:lpstr>
      <vt:lpstr>Σφαγή στις συντάξεις χηρείας</vt:lpstr>
      <vt:lpstr> Από 1-1-2022 </vt:lpstr>
      <vt:lpstr>ΤΕΚΑ (Ταμείο Επικουρικής Κεφαλαιοποιητικής Ασφάλισης) , από 1-1-2023,πλήρης λειτουργεία.</vt:lpstr>
      <vt:lpstr>Απασχολούμενοι συνταξιούχοι</vt:lpstr>
      <vt:lpstr>Περικοπή σύνταξης, ένεκα αγροτικού εισοδήματος</vt:lpstr>
      <vt:lpstr>Επικουρικές χηρείας (σε περιπτώσεις μεταβίβασης σύνταξης λόγω θανάτου) </vt:lpstr>
      <vt:lpstr>Αλληλεγγύη: απόφαση 1477/2021 του Ελεγκτικού Συνεδρίου</vt:lpstr>
      <vt:lpstr>Ρωτάτε πολλοί για τα δώρα  :Το Ελεγκτικό Συνέδριο έδωσε χαριστική βολή !!</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ΠΑΝΕΛΛΗΝΙΟ ΣΥΝΕΔΡΙΟ</dc:title>
  <dc:creator>nikos ouranos</dc:creator>
  <cp:lastModifiedBy>nikos ouranos</cp:lastModifiedBy>
  <cp:revision>1</cp:revision>
  <dcterms:created xsi:type="dcterms:W3CDTF">2023-04-26T13:11:22Z</dcterms:created>
  <dcterms:modified xsi:type="dcterms:W3CDTF">2023-04-28T20:39:04Z</dcterms:modified>
</cp:coreProperties>
</file>